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62" r:id="rId5"/>
    <p:sldId id="259" r:id="rId6"/>
    <p:sldId id="263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B3A89-CA94-40D6-A82D-57354260C504}" v="120" dt="2021-09-29T12:43:03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Tyukodi Levente" userId="e89d07e8-3852-4a6b-b0c6-2c5c4ccf5972" providerId="ADAL" clId="{46DB3A89-CA94-40D6-A82D-57354260C504}"/>
    <pc:docChg chg="undo custSel addSld delSld modSld sldOrd">
      <pc:chgData name="Dr. Tyukodi Levente" userId="e89d07e8-3852-4a6b-b0c6-2c5c4ccf5972" providerId="ADAL" clId="{46DB3A89-CA94-40D6-A82D-57354260C504}" dt="2021-09-29T13:23:09.109" v="511" actId="14100"/>
      <pc:docMkLst>
        <pc:docMk/>
      </pc:docMkLst>
      <pc:sldChg chg="addSp delSp modSp mod modAnim">
        <pc:chgData name="Dr. Tyukodi Levente" userId="e89d07e8-3852-4a6b-b0c6-2c5c4ccf5972" providerId="ADAL" clId="{46DB3A89-CA94-40D6-A82D-57354260C504}" dt="2021-09-29T12:43:03.062" v="507"/>
        <pc:sldMkLst>
          <pc:docMk/>
          <pc:sldMk cId="827844036" sldId="257"/>
        </pc:sldMkLst>
        <pc:spChg chg="add del mod">
          <ac:chgData name="Dr. Tyukodi Levente" userId="e89d07e8-3852-4a6b-b0c6-2c5c4ccf5972" providerId="ADAL" clId="{46DB3A89-CA94-40D6-A82D-57354260C504}" dt="2021-09-27T09:44:46.732" v="93" actId="21"/>
          <ac:spMkLst>
            <pc:docMk/>
            <pc:sldMk cId="827844036" sldId="257"/>
            <ac:spMk id="3" creationId="{948D8AD9-C1CD-4260-B294-51D3C5CE648E}"/>
          </ac:spMkLst>
        </pc:spChg>
      </pc:sldChg>
      <pc:sldChg chg="addSp delSp modSp mod ord">
        <pc:chgData name="Dr. Tyukodi Levente" userId="e89d07e8-3852-4a6b-b0c6-2c5c4ccf5972" providerId="ADAL" clId="{46DB3A89-CA94-40D6-A82D-57354260C504}" dt="2021-09-29T07:49:55.261" v="303" actId="14100"/>
        <pc:sldMkLst>
          <pc:docMk/>
          <pc:sldMk cId="1846451982" sldId="258"/>
        </pc:sldMkLst>
        <pc:spChg chg="mod">
          <ac:chgData name="Dr. Tyukodi Levente" userId="e89d07e8-3852-4a6b-b0c6-2c5c4ccf5972" providerId="ADAL" clId="{46DB3A89-CA94-40D6-A82D-57354260C504}" dt="2021-09-29T07:49:55.261" v="303" actId="14100"/>
          <ac:spMkLst>
            <pc:docMk/>
            <pc:sldMk cId="1846451982" sldId="258"/>
            <ac:spMk id="2" creationId="{64B3484C-F317-4CAD-B6A9-5F30E1E51A9F}"/>
          </ac:spMkLst>
        </pc:spChg>
        <pc:spChg chg="mod ord">
          <ac:chgData name="Dr. Tyukodi Levente" userId="e89d07e8-3852-4a6b-b0c6-2c5c4ccf5972" providerId="ADAL" clId="{46DB3A89-CA94-40D6-A82D-57354260C504}" dt="2021-09-28T10:09:28.617" v="241" actId="26606"/>
          <ac:spMkLst>
            <pc:docMk/>
            <pc:sldMk cId="1846451982" sldId="258"/>
            <ac:spMk id="3" creationId="{E1A70FAD-55A5-4966-B617-24CC0C7E9540}"/>
          </ac:spMkLst>
        </pc:spChg>
        <pc:spChg chg="add del">
          <ac:chgData name="Dr. Tyukodi Levente" userId="e89d07e8-3852-4a6b-b0c6-2c5c4ccf5972" providerId="ADAL" clId="{46DB3A89-CA94-40D6-A82D-57354260C504}" dt="2021-09-28T10:09:28.617" v="241" actId="26606"/>
          <ac:spMkLst>
            <pc:docMk/>
            <pc:sldMk cId="1846451982" sldId="258"/>
            <ac:spMk id="20" creationId="{7AB07C0F-F0D6-4514-87BD-52B4099031E5}"/>
          </ac:spMkLst>
        </pc:spChg>
        <pc:spChg chg="add del">
          <ac:chgData name="Dr. Tyukodi Levente" userId="e89d07e8-3852-4a6b-b0c6-2c5c4ccf5972" providerId="ADAL" clId="{46DB3A89-CA94-40D6-A82D-57354260C504}" dt="2021-09-28T10:09:28.617" v="241" actId="26606"/>
          <ac:spMkLst>
            <pc:docMk/>
            <pc:sldMk cId="1846451982" sldId="258"/>
            <ac:spMk id="22" creationId="{185BCF0A-0B8D-47CB-98D4-1E6217B24F65}"/>
          </ac:spMkLst>
        </pc:spChg>
        <pc:spChg chg="add del">
          <ac:chgData name="Dr. Tyukodi Levente" userId="e89d07e8-3852-4a6b-b0c6-2c5c4ccf5972" providerId="ADAL" clId="{46DB3A89-CA94-40D6-A82D-57354260C504}" dt="2021-09-28T10:08:52.557" v="214" actId="26606"/>
          <ac:spMkLst>
            <pc:docMk/>
            <pc:sldMk cId="1846451982" sldId="258"/>
            <ac:spMk id="27" creationId="{2333E499-2638-4D47-9578-8100FA336EC1}"/>
          </ac:spMkLst>
        </pc:spChg>
        <pc:spChg chg="add del">
          <ac:chgData name="Dr. Tyukodi Levente" userId="e89d07e8-3852-4a6b-b0c6-2c5c4ccf5972" providerId="ADAL" clId="{46DB3A89-CA94-40D6-A82D-57354260C504}" dt="2021-09-28T10:08:52.557" v="214" actId="26606"/>
          <ac:spMkLst>
            <pc:docMk/>
            <pc:sldMk cId="1846451982" sldId="258"/>
            <ac:spMk id="29" creationId="{A262BF8F-2A51-444F-9EC8-E02E4ADB8B89}"/>
          </ac:spMkLst>
        </pc:spChg>
        <pc:spChg chg="add del">
          <ac:chgData name="Dr. Tyukodi Levente" userId="e89d07e8-3852-4a6b-b0c6-2c5c4ccf5972" providerId="ADAL" clId="{46DB3A89-CA94-40D6-A82D-57354260C504}" dt="2021-09-28T10:08:52.557" v="214" actId="26606"/>
          <ac:spMkLst>
            <pc:docMk/>
            <pc:sldMk cId="1846451982" sldId="258"/>
            <ac:spMk id="31" creationId="{F9144BB3-1F1B-46EF-A6F0-CF8404A56225}"/>
          </ac:spMkLst>
        </pc:spChg>
        <pc:spChg chg="add del">
          <ac:chgData name="Dr. Tyukodi Levente" userId="e89d07e8-3852-4a6b-b0c6-2c5c4ccf5972" providerId="ADAL" clId="{46DB3A89-CA94-40D6-A82D-57354260C504}" dt="2021-09-28T10:08:52.557" v="214" actId="26606"/>
          <ac:spMkLst>
            <pc:docMk/>
            <pc:sldMk cId="1846451982" sldId="258"/>
            <ac:spMk id="33" creationId="{8A46EB9C-AC4F-4D1E-AEF0-B96802965B89}"/>
          </ac:spMkLst>
        </pc:spChg>
        <pc:spChg chg="add del">
          <ac:chgData name="Dr. Tyukodi Levente" userId="e89d07e8-3852-4a6b-b0c6-2c5c4ccf5972" providerId="ADAL" clId="{46DB3A89-CA94-40D6-A82D-57354260C504}" dt="2021-09-28T10:08:54.713" v="216" actId="26606"/>
          <ac:spMkLst>
            <pc:docMk/>
            <pc:sldMk cId="1846451982" sldId="258"/>
            <ac:spMk id="35" creationId="{FD3766D7-F37B-41F2-89D4-5837B416D8EB}"/>
          </ac:spMkLst>
        </pc:spChg>
        <pc:spChg chg="add del">
          <ac:chgData name="Dr. Tyukodi Levente" userId="e89d07e8-3852-4a6b-b0c6-2c5c4ccf5972" providerId="ADAL" clId="{46DB3A89-CA94-40D6-A82D-57354260C504}" dt="2021-09-28T10:08:54.713" v="216" actId="26606"/>
          <ac:spMkLst>
            <pc:docMk/>
            <pc:sldMk cId="1846451982" sldId="258"/>
            <ac:spMk id="36" creationId="{F7F24B8B-B5D7-4B8E-B009-E5E1D01D7C72}"/>
          </ac:spMkLst>
        </pc:spChg>
        <pc:spChg chg="add del">
          <ac:chgData name="Dr. Tyukodi Levente" userId="e89d07e8-3852-4a6b-b0c6-2c5c4ccf5972" providerId="ADAL" clId="{46DB3A89-CA94-40D6-A82D-57354260C504}" dt="2021-09-28T10:08:57.825" v="220" actId="26606"/>
          <ac:spMkLst>
            <pc:docMk/>
            <pc:sldMk cId="1846451982" sldId="258"/>
            <ac:spMk id="37" creationId="{3D749044-6503-4041-B880-7862BB234132}"/>
          </ac:spMkLst>
        </pc:spChg>
        <pc:spChg chg="add del">
          <ac:chgData name="Dr. Tyukodi Levente" userId="e89d07e8-3852-4a6b-b0c6-2c5c4ccf5972" providerId="ADAL" clId="{46DB3A89-CA94-40D6-A82D-57354260C504}" dt="2021-09-28T10:08:55.502" v="218" actId="26606"/>
          <ac:spMkLst>
            <pc:docMk/>
            <pc:sldMk cId="1846451982" sldId="258"/>
            <ac:spMk id="38" creationId="{989E0641-F6AC-4C12-B872-9701271C7D94}"/>
          </ac:spMkLst>
        </pc:spChg>
        <pc:spChg chg="add del">
          <ac:chgData name="Dr. Tyukodi Levente" userId="e89d07e8-3852-4a6b-b0c6-2c5c4ccf5972" providerId="ADAL" clId="{46DB3A89-CA94-40D6-A82D-57354260C504}" dt="2021-09-28T10:08:55.502" v="218" actId="26606"/>
          <ac:spMkLst>
            <pc:docMk/>
            <pc:sldMk cId="1846451982" sldId="258"/>
            <ac:spMk id="39" creationId="{3EA56D62-9BD0-4026-A5DB-B271A457504F}"/>
          </ac:spMkLst>
        </pc:spChg>
        <pc:spChg chg="add del">
          <ac:chgData name="Dr. Tyukodi Levente" userId="e89d07e8-3852-4a6b-b0c6-2c5c4ccf5972" providerId="ADAL" clId="{46DB3A89-CA94-40D6-A82D-57354260C504}" dt="2021-09-28T10:08:55.502" v="218" actId="26606"/>
          <ac:spMkLst>
            <pc:docMk/>
            <pc:sldMk cId="1846451982" sldId="258"/>
            <ac:spMk id="40" creationId="{DB1C2D05-1CC6-4CA8-8ABA-47A0B72FB9D8}"/>
          </ac:spMkLst>
        </pc:spChg>
        <pc:spChg chg="add del">
          <ac:chgData name="Dr. Tyukodi Levente" userId="e89d07e8-3852-4a6b-b0c6-2c5c4ccf5972" providerId="ADAL" clId="{46DB3A89-CA94-40D6-A82D-57354260C504}" dt="2021-09-28T10:08:55.502" v="218" actId="26606"/>
          <ac:spMkLst>
            <pc:docMk/>
            <pc:sldMk cId="1846451982" sldId="258"/>
            <ac:spMk id="41" creationId="{27BC8104-FC8A-47CA-B1D7-85D302DC1156}"/>
          </ac:spMkLst>
        </pc:spChg>
        <pc:spChg chg="add del">
          <ac:chgData name="Dr. Tyukodi Levente" userId="e89d07e8-3852-4a6b-b0c6-2c5c4ccf5972" providerId="ADAL" clId="{46DB3A89-CA94-40D6-A82D-57354260C504}" dt="2021-09-28T10:08:57.825" v="220" actId="26606"/>
          <ac:spMkLst>
            <pc:docMk/>
            <pc:sldMk cId="1846451982" sldId="258"/>
            <ac:spMk id="43" creationId="{66F27278-DFD8-4200-A2A2-F0A6391007F4}"/>
          </ac:spMkLst>
        </pc:spChg>
        <pc:spChg chg="add del">
          <ac:chgData name="Dr. Tyukodi Levente" userId="e89d07e8-3852-4a6b-b0c6-2c5c4ccf5972" providerId="ADAL" clId="{46DB3A89-CA94-40D6-A82D-57354260C504}" dt="2021-09-28T10:08:57.825" v="220" actId="26606"/>
          <ac:spMkLst>
            <pc:docMk/>
            <pc:sldMk cId="1846451982" sldId="258"/>
            <ac:spMk id="44" creationId="{6218DDE0-D746-4015-81C1-EEC68AF520D3}"/>
          </ac:spMkLst>
        </pc:spChg>
        <pc:spChg chg="add del">
          <ac:chgData name="Dr. Tyukodi Levente" userId="e89d07e8-3852-4a6b-b0c6-2c5c4ccf5972" providerId="ADAL" clId="{46DB3A89-CA94-40D6-A82D-57354260C504}" dt="2021-09-28T10:08:57.825" v="220" actId="26606"/>
          <ac:spMkLst>
            <pc:docMk/>
            <pc:sldMk cId="1846451982" sldId="258"/>
            <ac:spMk id="45" creationId="{EA1D0E51-44D2-47F0-8BB5-D7B082E36977}"/>
          </ac:spMkLst>
        </pc:spChg>
        <pc:spChg chg="add del">
          <ac:chgData name="Dr. Tyukodi Levente" userId="e89d07e8-3852-4a6b-b0c6-2c5c4ccf5972" providerId="ADAL" clId="{46DB3A89-CA94-40D6-A82D-57354260C504}" dt="2021-09-28T10:08:57.825" v="220" actId="26606"/>
          <ac:spMkLst>
            <pc:docMk/>
            <pc:sldMk cId="1846451982" sldId="258"/>
            <ac:spMk id="46" creationId="{1A6CF63B-6A61-433F-A65C-1B149236AB03}"/>
          </ac:spMkLst>
        </pc:spChg>
        <pc:spChg chg="add del">
          <ac:chgData name="Dr. Tyukodi Levente" userId="e89d07e8-3852-4a6b-b0c6-2c5c4ccf5972" providerId="ADAL" clId="{46DB3A89-CA94-40D6-A82D-57354260C504}" dt="2021-09-28T10:08:57.825" v="220" actId="26606"/>
          <ac:spMkLst>
            <pc:docMk/>
            <pc:sldMk cId="1846451982" sldId="258"/>
            <ac:spMk id="47" creationId="{10DED6E1-BE9C-4B26-847B-A598E67FF7D6}"/>
          </ac:spMkLst>
        </pc:spChg>
        <pc:spChg chg="add del">
          <ac:chgData name="Dr. Tyukodi Levente" userId="e89d07e8-3852-4a6b-b0c6-2c5c4ccf5972" providerId="ADAL" clId="{46DB3A89-CA94-40D6-A82D-57354260C504}" dt="2021-09-28T10:08:59.332" v="222" actId="26606"/>
          <ac:spMkLst>
            <pc:docMk/>
            <pc:sldMk cId="1846451982" sldId="258"/>
            <ac:spMk id="49" creationId="{66F27278-DFD8-4200-A2A2-F0A6391007F4}"/>
          </ac:spMkLst>
        </pc:spChg>
        <pc:spChg chg="add del">
          <ac:chgData name="Dr. Tyukodi Levente" userId="e89d07e8-3852-4a6b-b0c6-2c5c4ccf5972" providerId="ADAL" clId="{46DB3A89-CA94-40D6-A82D-57354260C504}" dt="2021-09-28T10:08:59.332" v="222" actId="26606"/>
          <ac:spMkLst>
            <pc:docMk/>
            <pc:sldMk cId="1846451982" sldId="258"/>
            <ac:spMk id="50" creationId="{94ABC4C8-63C0-4C09-90D5-190D840B888C}"/>
          </ac:spMkLst>
        </pc:spChg>
        <pc:spChg chg="add del">
          <ac:chgData name="Dr. Tyukodi Levente" userId="e89d07e8-3852-4a6b-b0c6-2c5c4ccf5972" providerId="ADAL" clId="{46DB3A89-CA94-40D6-A82D-57354260C504}" dt="2021-09-28T10:09:00.496" v="224" actId="26606"/>
          <ac:spMkLst>
            <pc:docMk/>
            <pc:sldMk cId="1846451982" sldId="258"/>
            <ac:spMk id="52" creationId="{66F27278-DFD8-4200-A2A2-F0A6391007F4}"/>
          </ac:spMkLst>
        </pc:spChg>
        <pc:spChg chg="add del">
          <ac:chgData name="Dr. Tyukodi Levente" userId="e89d07e8-3852-4a6b-b0c6-2c5c4ccf5972" providerId="ADAL" clId="{46DB3A89-CA94-40D6-A82D-57354260C504}" dt="2021-09-28T10:09:00.496" v="224" actId="26606"/>
          <ac:spMkLst>
            <pc:docMk/>
            <pc:sldMk cId="1846451982" sldId="258"/>
            <ac:spMk id="53" creationId="{79F1519B-2CB8-49B0-8497-07402E2E6BEA}"/>
          </ac:spMkLst>
        </pc:spChg>
        <pc:spChg chg="add del">
          <ac:chgData name="Dr. Tyukodi Levente" userId="e89d07e8-3852-4a6b-b0c6-2c5c4ccf5972" providerId="ADAL" clId="{46DB3A89-CA94-40D6-A82D-57354260C504}" dt="2021-09-28T10:09:00.496" v="224" actId="26606"/>
          <ac:spMkLst>
            <pc:docMk/>
            <pc:sldMk cId="1846451982" sldId="258"/>
            <ac:spMk id="54" creationId="{ED1379A7-EED6-4E55-9292-A77DAFC77CC1}"/>
          </ac:spMkLst>
        </pc:spChg>
        <pc:spChg chg="add del">
          <ac:chgData name="Dr. Tyukodi Levente" userId="e89d07e8-3852-4a6b-b0c6-2c5c4ccf5972" providerId="ADAL" clId="{46DB3A89-CA94-40D6-A82D-57354260C504}" dt="2021-09-28T10:09:08.388" v="226" actId="26606"/>
          <ac:spMkLst>
            <pc:docMk/>
            <pc:sldMk cId="1846451982" sldId="258"/>
            <ac:spMk id="56" creationId="{00195973-AD15-4F9D-81E5-7E20CA094BD3}"/>
          </ac:spMkLst>
        </pc:spChg>
        <pc:spChg chg="add del">
          <ac:chgData name="Dr. Tyukodi Levente" userId="e89d07e8-3852-4a6b-b0c6-2c5c4ccf5972" providerId="ADAL" clId="{46DB3A89-CA94-40D6-A82D-57354260C504}" dt="2021-09-28T10:09:08.388" v="226" actId="26606"/>
          <ac:spMkLst>
            <pc:docMk/>
            <pc:sldMk cId="1846451982" sldId="258"/>
            <ac:spMk id="57" creationId="{72849AF0-988F-49BF-8F10-24A05703C4AA}"/>
          </ac:spMkLst>
        </pc:spChg>
        <pc:spChg chg="add del">
          <ac:chgData name="Dr. Tyukodi Levente" userId="e89d07e8-3852-4a6b-b0c6-2c5c4ccf5972" providerId="ADAL" clId="{46DB3A89-CA94-40D6-A82D-57354260C504}" dt="2021-09-28T10:09:08.388" v="226" actId="26606"/>
          <ac:spMkLst>
            <pc:docMk/>
            <pc:sldMk cId="1846451982" sldId="258"/>
            <ac:spMk id="58" creationId="{DB1C2D05-1CC6-4CA8-8ABA-47A0B72FB9D8}"/>
          </ac:spMkLst>
        </pc:spChg>
        <pc:spChg chg="add del">
          <ac:chgData name="Dr. Tyukodi Levente" userId="e89d07e8-3852-4a6b-b0c6-2c5c4ccf5972" providerId="ADAL" clId="{46DB3A89-CA94-40D6-A82D-57354260C504}" dt="2021-09-28T10:09:08.388" v="226" actId="26606"/>
          <ac:spMkLst>
            <pc:docMk/>
            <pc:sldMk cId="1846451982" sldId="258"/>
            <ac:spMk id="59" creationId="{27BC8104-FC8A-47CA-B1D7-85D302DC1156}"/>
          </ac:spMkLst>
        </pc:spChg>
        <pc:spChg chg="add del">
          <ac:chgData name="Dr. Tyukodi Levente" userId="e89d07e8-3852-4a6b-b0c6-2c5c4ccf5972" providerId="ADAL" clId="{46DB3A89-CA94-40D6-A82D-57354260C504}" dt="2021-09-28T10:09:09.464" v="228" actId="26606"/>
          <ac:spMkLst>
            <pc:docMk/>
            <pc:sldMk cId="1846451982" sldId="258"/>
            <ac:spMk id="61" creationId="{989E0641-F6AC-4C12-B872-9701271C7D94}"/>
          </ac:spMkLst>
        </pc:spChg>
        <pc:spChg chg="add del">
          <ac:chgData name="Dr. Tyukodi Levente" userId="e89d07e8-3852-4a6b-b0c6-2c5c4ccf5972" providerId="ADAL" clId="{46DB3A89-CA94-40D6-A82D-57354260C504}" dt="2021-09-28T10:09:09.464" v="228" actId="26606"/>
          <ac:spMkLst>
            <pc:docMk/>
            <pc:sldMk cId="1846451982" sldId="258"/>
            <ac:spMk id="62" creationId="{3EA56D62-9BD0-4026-A5DB-B271A457504F}"/>
          </ac:spMkLst>
        </pc:spChg>
        <pc:spChg chg="add del">
          <ac:chgData name="Dr. Tyukodi Levente" userId="e89d07e8-3852-4a6b-b0c6-2c5c4ccf5972" providerId="ADAL" clId="{46DB3A89-CA94-40D6-A82D-57354260C504}" dt="2021-09-28T10:09:09.464" v="228" actId="26606"/>
          <ac:spMkLst>
            <pc:docMk/>
            <pc:sldMk cId="1846451982" sldId="258"/>
            <ac:spMk id="63" creationId="{DB1C2D05-1CC6-4CA8-8ABA-47A0B72FB9D8}"/>
          </ac:spMkLst>
        </pc:spChg>
        <pc:spChg chg="add del">
          <ac:chgData name="Dr. Tyukodi Levente" userId="e89d07e8-3852-4a6b-b0c6-2c5c4ccf5972" providerId="ADAL" clId="{46DB3A89-CA94-40D6-A82D-57354260C504}" dt="2021-09-28T10:09:09.464" v="228" actId="26606"/>
          <ac:spMkLst>
            <pc:docMk/>
            <pc:sldMk cId="1846451982" sldId="258"/>
            <ac:spMk id="64" creationId="{27BC8104-FC8A-47CA-B1D7-85D302DC1156}"/>
          </ac:spMkLst>
        </pc:spChg>
        <pc:spChg chg="add del">
          <ac:chgData name="Dr. Tyukodi Levente" userId="e89d07e8-3852-4a6b-b0c6-2c5c4ccf5972" providerId="ADAL" clId="{46DB3A89-CA94-40D6-A82D-57354260C504}" dt="2021-09-28T10:09:10.788" v="230" actId="26606"/>
          <ac:spMkLst>
            <pc:docMk/>
            <pc:sldMk cId="1846451982" sldId="258"/>
            <ac:spMk id="66" creationId="{2333E499-2638-4D47-9578-8100FA336EC1}"/>
          </ac:spMkLst>
        </pc:spChg>
        <pc:spChg chg="add del">
          <ac:chgData name="Dr. Tyukodi Levente" userId="e89d07e8-3852-4a6b-b0c6-2c5c4ccf5972" providerId="ADAL" clId="{46DB3A89-CA94-40D6-A82D-57354260C504}" dt="2021-09-28T10:09:10.788" v="230" actId="26606"/>
          <ac:spMkLst>
            <pc:docMk/>
            <pc:sldMk cId="1846451982" sldId="258"/>
            <ac:spMk id="67" creationId="{A262BF8F-2A51-444F-9EC8-E02E4ADB8B89}"/>
          </ac:spMkLst>
        </pc:spChg>
        <pc:spChg chg="add del">
          <ac:chgData name="Dr. Tyukodi Levente" userId="e89d07e8-3852-4a6b-b0c6-2c5c4ccf5972" providerId="ADAL" clId="{46DB3A89-CA94-40D6-A82D-57354260C504}" dt="2021-09-28T10:09:10.788" v="230" actId="26606"/>
          <ac:spMkLst>
            <pc:docMk/>
            <pc:sldMk cId="1846451982" sldId="258"/>
            <ac:spMk id="68" creationId="{F9144BB3-1F1B-46EF-A6F0-CF8404A56225}"/>
          </ac:spMkLst>
        </pc:spChg>
        <pc:spChg chg="add del">
          <ac:chgData name="Dr. Tyukodi Levente" userId="e89d07e8-3852-4a6b-b0c6-2c5c4ccf5972" providerId="ADAL" clId="{46DB3A89-CA94-40D6-A82D-57354260C504}" dt="2021-09-28T10:09:10.788" v="230" actId="26606"/>
          <ac:spMkLst>
            <pc:docMk/>
            <pc:sldMk cId="1846451982" sldId="258"/>
            <ac:spMk id="69" creationId="{8A46EB9C-AC4F-4D1E-AEF0-B96802965B89}"/>
          </ac:spMkLst>
        </pc:spChg>
        <pc:spChg chg="add del">
          <ac:chgData name="Dr. Tyukodi Levente" userId="e89d07e8-3852-4a6b-b0c6-2c5c4ccf5972" providerId="ADAL" clId="{46DB3A89-CA94-40D6-A82D-57354260C504}" dt="2021-09-28T10:09:12.587" v="232" actId="26606"/>
          <ac:spMkLst>
            <pc:docMk/>
            <pc:sldMk cId="1846451982" sldId="258"/>
            <ac:spMk id="71" creationId="{FD3766D7-F37B-41F2-89D4-5837B416D8EB}"/>
          </ac:spMkLst>
        </pc:spChg>
        <pc:spChg chg="add del">
          <ac:chgData name="Dr. Tyukodi Levente" userId="e89d07e8-3852-4a6b-b0c6-2c5c4ccf5972" providerId="ADAL" clId="{46DB3A89-CA94-40D6-A82D-57354260C504}" dt="2021-09-28T10:09:12.587" v="232" actId="26606"/>
          <ac:spMkLst>
            <pc:docMk/>
            <pc:sldMk cId="1846451982" sldId="258"/>
            <ac:spMk id="72" creationId="{F7F24B8B-B5D7-4B8E-B009-E5E1D01D7C72}"/>
          </ac:spMkLst>
        </pc:spChg>
        <pc:spChg chg="add del">
          <ac:chgData name="Dr. Tyukodi Levente" userId="e89d07e8-3852-4a6b-b0c6-2c5c4ccf5972" providerId="ADAL" clId="{46DB3A89-CA94-40D6-A82D-57354260C504}" dt="2021-09-28T10:09:17.363" v="234" actId="26606"/>
          <ac:spMkLst>
            <pc:docMk/>
            <pc:sldMk cId="1846451982" sldId="258"/>
            <ac:spMk id="74" creationId="{989E0641-F6AC-4C12-B872-9701271C7D94}"/>
          </ac:spMkLst>
        </pc:spChg>
        <pc:spChg chg="add del">
          <ac:chgData name="Dr. Tyukodi Levente" userId="e89d07e8-3852-4a6b-b0c6-2c5c4ccf5972" providerId="ADAL" clId="{46DB3A89-CA94-40D6-A82D-57354260C504}" dt="2021-09-28T10:09:17.363" v="234" actId="26606"/>
          <ac:spMkLst>
            <pc:docMk/>
            <pc:sldMk cId="1846451982" sldId="258"/>
            <ac:spMk id="75" creationId="{79765271-3581-4FF0-9F6E-B223D3DF0047}"/>
          </ac:spMkLst>
        </pc:spChg>
        <pc:spChg chg="add del">
          <ac:chgData name="Dr. Tyukodi Levente" userId="e89d07e8-3852-4a6b-b0c6-2c5c4ccf5972" providerId="ADAL" clId="{46DB3A89-CA94-40D6-A82D-57354260C504}" dt="2021-09-28T10:09:17.363" v="234" actId="26606"/>
          <ac:spMkLst>
            <pc:docMk/>
            <pc:sldMk cId="1846451982" sldId="258"/>
            <ac:spMk id="76" creationId="{4734E6B2-1FCA-4F01-97EB-BCCAA2E290BB}"/>
          </ac:spMkLst>
        </pc:spChg>
        <pc:spChg chg="add del">
          <ac:chgData name="Dr. Tyukodi Levente" userId="e89d07e8-3852-4a6b-b0c6-2c5c4ccf5972" providerId="ADAL" clId="{46DB3A89-CA94-40D6-A82D-57354260C504}" dt="2021-09-28T10:09:17.363" v="234" actId="26606"/>
          <ac:spMkLst>
            <pc:docMk/>
            <pc:sldMk cId="1846451982" sldId="258"/>
            <ac:spMk id="77" creationId="{8C111F73-4F51-4364-BB49-1F52BBC5C23A}"/>
          </ac:spMkLst>
        </pc:spChg>
        <pc:spChg chg="add del">
          <ac:chgData name="Dr. Tyukodi Levente" userId="e89d07e8-3852-4a6b-b0c6-2c5c4ccf5972" providerId="ADAL" clId="{46DB3A89-CA94-40D6-A82D-57354260C504}" dt="2021-09-28T10:09:17.363" v="234" actId="26606"/>
          <ac:spMkLst>
            <pc:docMk/>
            <pc:sldMk cId="1846451982" sldId="258"/>
            <ac:spMk id="78" creationId="{BB2B1E55-3403-40CE-8156-6F24291DF4A0}"/>
          </ac:spMkLst>
        </pc:spChg>
        <pc:spChg chg="add del">
          <ac:chgData name="Dr. Tyukodi Levente" userId="e89d07e8-3852-4a6b-b0c6-2c5c4ccf5972" providerId="ADAL" clId="{46DB3A89-CA94-40D6-A82D-57354260C504}" dt="2021-09-28T10:09:17.363" v="234" actId="26606"/>
          <ac:spMkLst>
            <pc:docMk/>
            <pc:sldMk cId="1846451982" sldId="258"/>
            <ac:spMk id="79" creationId="{93B381CD-C8D9-49F1-9783-89F1AA0161D9}"/>
          </ac:spMkLst>
        </pc:spChg>
        <pc:spChg chg="add del">
          <ac:chgData name="Dr. Tyukodi Levente" userId="e89d07e8-3852-4a6b-b0c6-2c5c4ccf5972" providerId="ADAL" clId="{46DB3A89-CA94-40D6-A82D-57354260C504}" dt="2021-09-28T10:09:18.642" v="236" actId="26606"/>
          <ac:spMkLst>
            <pc:docMk/>
            <pc:sldMk cId="1846451982" sldId="258"/>
            <ac:spMk id="81" creationId="{2333E499-2638-4D47-9578-8100FA336EC1}"/>
          </ac:spMkLst>
        </pc:spChg>
        <pc:spChg chg="add del">
          <ac:chgData name="Dr. Tyukodi Levente" userId="e89d07e8-3852-4a6b-b0c6-2c5c4ccf5972" providerId="ADAL" clId="{46DB3A89-CA94-40D6-A82D-57354260C504}" dt="2021-09-28T10:09:18.642" v="236" actId="26606"/>
          <ac:spMkLst>
            <pc:docMk/>
            <pc:sldMk cId="1846451982" sldId="258"/>
            <ac:spMk id="82" creationId="{A262BF8F-2A51-444F-9EC8-E02E4ADB8B89}"/>
          </ac:spMkLst>
        </pc:spChg>
        <pc:spChg chg="add del">
          <ac:chgData name="Dr. Tyukodi Levente" userId="e89d07e8-3852-4a6b-b0c6-2c5c4ccf5972" providerId="ADAL" clId="{46DB3A89-CA94-40D6-A82D-57354260C504}" dt="2021-09-28T10:09:18.642" v="236" actId="26606"/>
          <ac:spMkLst>
            <pc:docMk/>
            <pc:sldMk cId="1846451982" sldId="258"/>
            <ac:spMk id="83" creationId="{F9144BB3-1F1B-46EF-A6F0-CF8404A56225}"/>
          </ac:spMkLst>
        </pc:spChg>
        <pc:spChg chg="add del">
          <ac:chgData name="Dr. Tyukodi Levente" userId="e89d07e8-3852-4a6b-b0c6-2c5c4ccf5972" providerId="ADAL" clId="{46DB3A89-CA94-40D6-A82D-57354260C504}" dt="2021-09-28T10:09:18.642" v="236" actId="26606"/>
          <ac:spMkLst>
            <pc:docMk/>
            <pc:sldMk cId="1846451982" sldId="258"/>
            <ac:spMk id="84" creationId="{8A46EB9C-AC4F-4D1E-AEF0-B96802965B89}"/>
          </ac:spMkLst>
        </pc:spChg>
        <pc:spChg chg="add del">
          <ac:chgData name="Dr. Tyukodi Levente" userId="e89d07e8-3852-4a6b-b0c6-2c5c4ccf5972" providerId="ADAL" clId="{46DB3A89-CA94-40D6-A82D-57354260C504}" dt="2021-09-28T10:09:24.174" v="238" actId="26606"/>
          <ac:spMkLst>
            <pc:docMk/>
            <pc:sldMk cId="1846451982" sldId="258"/>
            <ac:spMk id="86" creationId="{989E0641-F6AC-4C12-B872-9701271C7D94}"/>
          </ac:spMkLst>
        </pc:spChg>
        <pc:spChg chg="add del">
          <ac:chgData name="Dr. Tyukodi Levente" userId="e89d07e8-3852-4a6b-b0c6-2c5c4ccf5972" providerId="ADAL" clId="{46DB3A89-CA94-40D6-A82D-57354260C504}" dt="2021-09-28T10:09:24.174" v="238" actId="26606"/>
          <ac:spMkLst>
            <pc:docMk/>
            <pc:sldMk cId="1846451982" sldId="258"/>
            <ac:spMk id="87" creationId="{3EA56D62-9BD0-4026-A5DB-B271A457504F}"/>
          </ac:spMkLst>
        </pc:spChg>
        <pc:spChg chg="add del">
          <ac:chgData name="Dr. Tyukodi Levente" userId="e89d07e8-3852-4a6b-b0c6-2c5c4ccf5972" providerId="ADAL" clId="{46DB3A89-CA94-40D6-A82D-57354260C504}" dt="2021-09-28T10:09:24.174" v="238" actId="26606"/>
          <ac:spMkLst>
            <pc:docMk/>
            <pc:sldMk cId="1846451982" sldId="258"/>
            <ac:spMk id="88" creationId="{DB1C2D05-1CC6-4CA8-8ABA-47A0B72FB9D8}"/>
          </ac:spMkLst>
        </pc:spChg>
        <pc:spChg chg="add del">
          <ac:chgData name="Dr. Tyukodi Levente" userId="e89d07e8-3852-4a6b-b0c6-2c5c4ccf5972" providerId="ADAL" clId="{46DB3A89-CA94-40D6-A82D-57354260C504}" dt="2021-09-28T10:09:24.174" v="238" actId="26606"/>
          <ac:spMkLst>
            <pc:docMk/>
            <pc:sldMk cId="1846451982" sldId="258"/>
            <ac:spMk id="89" creationId="{27BC8104-FC8A-47CA-B1D7-85D302DC1156}"/>
          </ac:spMkLst>
        </pc:spChg>
        <pc:spChg chg="add del">
          <ac:chgData name="Dr. Tyukodi Levente" userId="e89d07e8-3852-4a6b-b0c6-2c5c4ccf5972" providerId="ADAL" clId="{46DB3A89-CA94-40D6-A82D-57354260C504}" dt="2021-09-28T10:09:28.607" v="240" actId="26606"/>
          <ac:spMkLst>
            <pc:docMk/>
            <pc:sldMk cId="1846451982" sldId="258"/>
            <ac:spMk id="91" creationId="{66F27278-DFD8-4200-A2A2-F0A6391007F4}"/>
          </ac:spMkLst>
        </pc:spChg>
        <pc:spChg chg="add del">
          <ac:chgData name="Dr. Tyukodi Levente" userId="e89d07e8-3852-4a6b-b0c6-2c5c4ccf5972" providerId="ADAL" clId="{46DB3A89-CA94-40D6-A82D-57354260C504}" dt="2021-09-28T10:09:28.607" v="240" actId="26606"/>
          <ac:spMkLst>
            <pc:docMk/>
            <pc:sldMk cId="1846451982" sldId="258"/>
            <ac:spMk id="92" creationId="{6218DDE0-D746-4015-81C1-EEC68AF520D3}"/>
          </ac:spMkLst>
        </pc:spChg>
        <pc:spChg chg="add del">
          <ac:chgData name="Dr. Tyukodi Levente" userId="e89d07e8-3852-4a6b-b0c6-2c5c4ccf5972" providerId="ADAL" clId="{46DB3A89-CA94-40D6-A82D-57354260C504}" dt="2021-09-28T10:09:28.607" v="240" actId="26606"/>
          <ac:spMkLst>
            <pc:docMk/>
            <pc:sldMk cId="1846451982" sldId="258"/>
            <ac:spMk id="93" creationId="{EA1D0E51-44D2-47F0-8BB5-D7B082E36977}"/>
          </ac:spMkLst>
        </pc:spChg>
        <pc:spChg chg="add del">
          <ac:chgData name="Dr. Tyukodi Levente" userId="e89d07e8-3852-4a6b-b0c6-2c5c4ccf5972" providerId="ADAL" clId="{46DB3A89-CA94-40D6-A82D-57354260C504}" dt="2021-09-28T10:09:28.607" v="240" actId="26606"/>
          <ac:spMkLst>
            <pc:docMk/>
            <pc:sldMk cId="1846451982" sldId="258"/>
            <ac:spMk id="94" creationId="{1A6CF63B-6A61-433F-A65C-1B149236AB03}"/>
          </ac:spMkLst>
        </pc:spChg>
        <pc:spChg chg="add del">
          <ac:chgData name="Dr. Tyukodi Levente" userId="e89d07e8-3852-4a6b-b0c6-2c5c4ccf5972" providerId="ADAL" clId="{46DB3A89-CA94-40D6-A82D-57354260C504}" dt="2021-09-28T10:09:28.607" v="240" actId="26606"/>
          <ac:spMkLst>
            <pc:docMk/>
            <pc:sldMk cId="1846451982" sldId="258"/>
            <ac:spMk id="95" creationId="{10DED6E1-BE9C-4B26-847B-A598E67FF7D6}"/>
          </ac:spMkLst>
        </pc:spChg>
        <pc:spChg chg="add del">
          <ac:chgData name="Dr. Tyukodi Levente" userId="e89d07e8-3852-4a6b-b0c6-2c5c4ccf5972" providerId="ADAL" clId="{46DB3A89-CA94-40D6-A82D-57354260C504}" dt="2021-09-28T10:09:28.607" v="240" actId="26606"/>
          <ac:spMkLst>
            <pc:docMk/>
            <pc:sldMk cId="1846451982" sldId="258"/>
            <ac:spMk id="96" creationId="{3D749044-6503-4041-B880-7862BB234132}"/>
          </ac:spMkLst>
        </pc:spChg>
        <pc:spChg chg="add">
          <ac:chgData name="Dr. Tyukodi Levente" userId="e89d07e8-3852-4a6b-b0c6-2c5c4ccf5972" providerId="ADAL" clId="{46DB3A89-CA94-40D6-A82D-57354260C504}" dt="2021-09-28T10:09:28.617" v="241" actId="26606"/>
          <ac:spMkLst>
            <pc:docMk/>
            <pc:sldMk cId="1846451982" sldId="258"/>
            <ac:spMk id="98" creationId="{FD3766D7-F37B-41F2-89D4-5837B416D8EB}"/>
          </ac:spMkLst>
        </pc:spChg>
        <pc:spChg chg="add">
          <ac:chgData name="Dr. Tyukodi Levente" userId="e89d07e8-3852-4a6b-b0c6-2c5c4ccf5972" providerId="ADAL" clId="{46DB3A89-CA94-40D6-A82D-57354260C504}" dt="2021-09-28T10:09:28.617" v="241" actId="26606"/>
          <ac:spMkLst>
            <pc:docMk/>
            <pc:sldMk cId="1846451982" sldId="258"/>
            <ac:spMk id="99" creationId="{F7F24B8B-B5D7-4B8E-B009-E5E1D01D7C72}"/>
          </ac:spMkLst>
        </pc:spChg>
        <pc:picChg chg="mod ord">
          <ac:chgData name="Dr. Tyukodi Levente" userId="e89d07e8-3852-4a6b-b0c6-2c5c4ccf5972" providerId="ADAL" clId="{46DB3A89-CA94-40D6-A82D-57354260C504}" dt="2021-09-28T10:10:36.115" v="262" actId="1076"/>
          <ac:picMkLst>
            <pc:docMk/>
            <pc:sldMk cId="1846451982" sldId="258"/>
            <ac:picMk id="5" creationId="{BB68DCCA-04EA-49A6-8CBB-E7D2F29EB2E3}"/>
          </ac:picMkLst>
        </pc:picChg>
        <pc:picChg chg="mod ord">
          <ac:chgData name="Dr. Tyukodi Levente" userId="e89d07e8-3852-4a6b-b0c6-2c5c4ccf5972" providerId="ADAL" clId="{46DB3A89-CA94-40D6-A82D-57354260C504}" dt="2021-09-28T10:18:39.724" v="275" actId="1076"/>
          <ac:picMkLst>
            <pc:docMk/>
            <pc:sldMk cId="1846451982" sldId="258"/>
            <ac:picMk id="7" creationId="{A40CC860-91A8-46C9-BED6-B07BBEF479E7}"/>
          </ac:picMkLst>
        </pc:picChg>
        <pc:picChg chg="add mod">
          <ac:chgData name="Dr. Tyukodi Levente" userId="e89d07e8-3852-4a6b-b0c6-2c5c4ccf5972" providerId="ADAL" clId="{46DB3A89-CA94-40D6-A82D-57354260C504}" dt="2021-09-28T10:18:26.867" v="272" actId="1076"/>
          <ac:picMkLst>
            <pc:docMk/>
            <pc:sldMk cId="1846451982" sldId="258"/>
            <ac:picMk id="8" creationId="{F840A03E-CAFB-406D-819A-FE44BC39D6CD}"/>
          </ac:picMkLst>
        </pc:picChg>
        <pc:picChg chg="add mod ord">
          <ac:chgData name="Dr. Tyukodi Levente" userId="e89d07e8-3852-4a6b-b0c6-2c5c4ccf5972" providerId="ADAL" clId="{46DB3A89-CA94-40D6-A82D-57354260C504}" dt="2021-09-28T10:18:22.899" v="271" actId="14100"/>
          <ac:picMkLst>
            <pc:docMk/>
            <pc:sldMk cId="1846451982" sldId="258"/>
            <ac:picMk id="9" creationId="{A5CCE8E1-F854-41E0-ACF6-D4EC78424DEB}"/>
          </ac:picMkLst>
        </pc:picChg>
      </pc:sldChg>
      <pc:sldChg chg="addSp modSp mod">
        <pc:chgData name="Dr. Tyukodi Levente" userId="e89d07e8-3852-4a6b-b0c6-2c5c4ccf5972" providerId="ADAL" clId="{46DB3A89-CA94-40D6-A82D-57354260C504}" dt="2021-09-29T07:51:55.920" v="345" actId="1035"/>
        <pc:sldMkLst>
          <pc:docMk/>
          <pc:sldMk cId="3497451639" sldId="259"/>
        </pc:sldMkLst>
        <pc:spChg chg="mod">
          <ac:chgData name="Dr. Tyukodi Levente" userId="e89d07e8-3852-4a6b-b0c6-2c5c4ccf5972" providerId="ADAL" clId="{46DB3A89-CA94-40D6-A82D-57354260C504}" dt="2021-09-27T09:52:38.531" v="203" actId="1076"/>
          <ac:spMkLst>
            <pc:docMk/>
            <pc:sldMk cId="3497451639" sldId="259"/>
            <ac:spMk id="2" creationId="{CDB1A1C8-C6E7-47E2-8A50-5A27FE44FC8F}"/>
          </ac:spMkLst>
        </pc:spChg>
        <pc:spChg chg="mod">
          <ac:chgData name="Dr. Tyukodi Levente" userId="e89d07e8-3852-4a6b-b0c6-2c5c4ccf5972" providerId="ADAL" clId="{46DB3A89-CA94-40D6-A82D-57354260C504}" dt="2021-09-29T07:51:55.920" v="345" actId="1035"/>
          <ac:spMkLst>
            <pc:docMk/>
            <pc:sldMk cId="3497451639" sldId="259"/>
            <ac:spMk id="3" creationId="{86E00821-9D0E-42F1-9BC4-61D3A66A8E32}"/>
          </ac:spMkLst>
        </pc:spChg>
        <pc:picChg chg="add mod">
          <ac:chgData name="Dr. Tyukodi Levente" userId="e89d07e8-3852-4a6b-b0c6-2c5c4ccf5972" providerId="ADAL" clId="{46DB3A89-CA94-40D6-A82D-57354260C504}" dt="2021-09-27T09:52:49.818" v="207" actId="1076"/>
          <ac:picMkLst>
            <pc:docMk/>
            <pc:sldMk cId="3497451639" sldId="259"/>
            <ac:picMk id="4" creationId="{787609C8-F9A5-495C-81D8-E61240EB27C3}"/>
          </ac:picMkLst>
        </pc:picChg>
        <pc:picChg chg="add mod">
          <ac:chgData name="Dr. Tyukodi Levente" userId="e89d07e8-3852-4a6b-b0c6-2c5c4ccf5972" providerId="ADAL" clId="{46DB3A89-CA94-40D6-A82D-57354260C504}" dt="2021-09-27T09:52:47.746" v="206" actId="1076"/>
          <ac:picMkLst>
            <pc:docMk/>
            <pc:sldMk cId="3497451639" sldId="259"/>
            <ac:picMk id="5" creationId="{2527A2EE-F36B-4998-8342-B1FFA9142C81}"/>
          </ac:picMkLst>
        </pc:picChg>
        <pc:picChg chg="add mod">
          <ac:chgData name="Dr. Tyukodi Levente" userId="e89d07e8-3852-4a6b-b0c6-2c5c4ccf5972" providerId="ADAL" clId="{46DB3A89-CA94-40D6-A82D-57354260C504}" dt="2021-09-27T09:50:40.154" v="144" actId="1076"/>
          <ac:picMkLst>
            <pc:docMk/>
            <pc:sldMk cId="3497451639" sldId="259"/>
            <ac:picMk id="6" creationId="{AA008846-DF90-4C7F-BE0C-ADED6FEA50F5}"/>
          </ac:picMkLst>
        </pc:picChg>
        <pc:picChg chg="add mod">
          <ac:chgData name="Dr. Tyukodi Levente" userId="e89d07e8-3852-4a6b-b0c6-2c5c4ccf5972" providerId="ADAL" clId="{46DB3A89-CA94-40D6-A82D-57354260C504}" dt="2021-09-29T07:51:45.660" v="316" actId="1076"/>
          <ac:picMkLst>
            <pc:docMk/>
            <pc:sldMk cId="3497451639" sldId="259"/>
            <ac:picMk id="7" creationId="{8B2B754D-54C4-499E-9B42-C1FDB66B6CAE}"/>
          </ac:picMkLst>
        </pc:picChg>
        <pc:picChg chg="add mod">
          <ac:chgData name="Dr. Tyukodi Levente" userId="e89d07e8-3852-4a6b-b0c6-2c5c4ccf5972" providerId="ADAL" clId="{46DB3A89-CA94-40D6-A82D-57354260C504}" dt="2021-09-27T09:52:43.083" v="205" actId="1076"/>
          <ac:picMkLst>
            <pc:docMk/>
            <pc:sldMk cId="3497451639" sldId="259"/>
            <ac:picMk id="8" creationId="{5210691B-B89E-4A84-B4F9-D692ACCACBEB}"/>
          </ac:picMkLst>
        </pc:picChg>
        <pc:picChg chg="add mod">
          <ac:chgData name="Dr. Tyukodi Levente" userId="e89d07e8-3852-4a6b-b0c6-2c5c4ccf5972" providerId="ADAL" clId="{46DB3A89-CA94-40D6-A82D-57354260C504}" dt="2021-09-29T07:51:33.757" v="309" actId="1076"/>
          <ac:picMkLst>
            <pc:docMk/>
            <pc:sldMk cId="3497451639" sldId="259"/>
            <ac:picMk id="9" creationId="{68E6F775-C3C6-47A5-9F9A-C3F26DC2EA5B}"/>
          </ac:picMkLst>
        </pc:picChg>
        <pc:picChg chg="add mod ord">
          <ac:chgData name="Dr. Tyukodi Levente" userId="e89d07e8-3852-4a6b-b0c6-2c5c4ccf5972" providerId="ADAL" clId="{46DB3A89-CA94-40D6-A82D-57354260C504}" dt="2021-09-29T07:51:41.763" v="314" actId="1038"/>
          <ac:picMkLst>
            <pc:docMk/>
            <pc:sldMk cId="3497451639" sldId="259"/>
            <ac:picMk id="10" creationId="{5F17D7A3-2E1E-47C8-86B4-6B068E4A455F}"/>
          </ac:picMkLst>
        </pc:picChg>
      </pc:sldChg>
      <pc:sldChg chg="new del">
        <pc:chgData name="Dr. Tyukodi Levente" userId="e89d07e8-3852-4a6b-b0c6-2c5c4ccf5972" providerId="ADAL" clId="{46DB3A89-CA94-40D6-A82D-57354260C504}" dt="2021-09-27T09:12:32.084" v="2" actId="47"/>
        <pc:sldMkLst>
          <pc:docMk/>
          <pc:sldMk cId="3836960751" sldId="260"/>
        </pc:sldMkLst>
      </pc:sldChg>
      <pc:sldChg chg="add del ord">
        <pc:chgData name="Dr. Tyukodi Levente" userId="e89d07e8-3852-4a6b-b0c6-2c5c4ccf5972" providerId="ADAL" clId="{46DB3A89-CA94-40D6-A82D-57354260C504}" dt="2021-09-27T09:52:53.716" v="208" actId="47"/>
        <pc:sldMkLst>
          <pc:docMk/>
          <pc:sldMk cId="2274936182" sldId="261"/>
        </pc:sldMkLst>
      </pc:sldChg>
      <pc:sldChg chg="addSp delSp modSp new mod setBg">
        <pc:chgData name="Dr. Tyukodi Levente" userId="e89d07e8-3852-4a6b-b0c6-2c5c4ccf5972" providerId="ADAL" clId="{46DB3A89-CA94-40D6-A82D-57354260C504}" dt="2021-09-29T08:12:16.108" v="444" actId="14100"/>
        <pc:sldMkLst>
          <pc:docMk/>
          <pc:sldMk cId="3301757689" sldId="262"/>
        </pc:sldMkLst>
        <pc:spChg chg="add del mod">
          <ac:chgData name="Dr. Tyukodi Levente" userId="e89d07e8-3852-4a6b-b0c6-2c5c4ccf5972" providerId="ADAL" clId="{46DB3A89-CA94-40D6-A82D-57354260C504}" dt="2021-09-27T09:47:27.213" v="114" actId="26606"/>
          <ac:spMkLst>
            <pc:docMk/>
            <pc:sldMk cId="3301757689" sldId="262"/>
            <ac:spMk id="2" creationId="{7EFC7F0A-60D8-40A1-AFE3-256E593893DB}"/>
          </ac:spMkLst>
        </pc:spChg>
        <pc:spChg chg="add del mod ord">
          <ac:chgData name="Dr. Tyukodi Levente" userId="e89d07e8-3852-4a6b-b0c6-2c5c4ccf5972" providerId="ADAL" clId="{46DB3A89-CA94-40D6-A82D-57354260C504}" dt="2021-09-27T09:48:02.583" v="119" actId="12"/>
          <ac:spMkLst>
            <pc:docMk/>
            <pc:sldMk cId="3301757689" sldId="262"/>
            <ac:spMk id="3" creationId="{519D6DF0-DECD-44EA-9752-FB2C6405687D}"/>
          </ac:spMkLst>
        </pc:spChg>
        <pc:spChg chg="add del mod">
          <ac:chgData name="Dr. Tyukodi Levente" userId="e89d07e8-3852-4a6b-b0c6-2c5c4ccf5972" providerId="ADAL" clId="{46DB3A89-CA94-40D6-A82D-57354260C504}" dt="2021-09-27T09:47:09.082" v="107"/>
          <ac:spMkLst>
            <pc:docMk/>
            <pc:sldMk cId="3301757689" sldId="262"/>
            <ac:spMk id="4" creationId="{575DBB55-0D54-4694-80CF-B36763BA5D6B}"/>
          </ac:spMkLst>
        </pc:spChg>
        <pc:spChg chg="add">
          <ac:chgData name="Dr. Tyukodi Levente" userId="e89d07e8-3852-4a6b-b0c6-2c5c4ccf5972" providerId="ADAL" clId="{46DB3A89-CA94-40D6-A82D-57354260C504}" dt="2021-09-27T09:47:27.213" v="114" actId="26606"/>
          <ac:spMkLst>
            <pc:docMk/>
            <pc:sldMk cId="3301757689" sldId="262"/>
            <ac:spMk id="15" creationId="{8C590A1B-3242-49BC-94D9-B5A6EE465D20}"/>
          </ac:spMkLst>
        </pc:spChg>
        <pc:spChg chg="add">
          <ac:chgData name="Dr. Tyukodi Levente" userId="e89d07e8-3852-4a6b-b0c6-2c5c4ccf5972" providerId="ADAL" clId="{46DB3A89-CA94-40D6-A82D-57354260C504}" dt="2021-09-27T09:47:27.213" v="114" actId="26606"/>
          <ac:spMkLst>
            <pc:docMk/>
            <pc:sldMk cId="3301757689" sldId="262"/>
            <ac:spMk id="17" creationId="{BBCCBDF7-D955-4B52-80B6-12BD7D79E330}"/>
          </ac:spMkLst>
        </pc:spChg>
        <pc:spChg chg="add">
          <ac:chgData name="Dr. Tyukodi Levente" userId="e89d07e8-3852-4a6b-b0c6-2c5c4ccf5972" providerId="ADAL" clId="{46DB3A89-CA94-40D6-A82D-57354260C504}" dt="2021-09-27T09:47:27.213" v="114" actId="26606"/>
          <ac:spMkLst>
            <pc:docMk/>
            <pc:sldMk cId="3301757689" sldId="262"/>
            <ac:spMk id="19" creationId="{D98DC8B9-D83E-4AB5-AF01-949432C5722C}"/>
          </ac:spMkLst>
        </pc:spChg>
        <pc:picChg chg="add mod ord">
          <ac:chgData name="Dr. Tyukodi Levente" userId="e89d07e8-3852-4a6b-b0c6-2c5c4ccf5972" providerId="ADAL" clId="{46DB3A89-CA94-40D6-A82D-57354260C504}" dt="2021-09-28T10:11:54.807" v="266" actId="14100"/>
          <ac:picMkLst>
            <pc:docMk/>
            <pc:sldMk cId="3301757689" sldId="262"/>
            <ac:picMk id="6" creationId="{F36BDADB-A8B7-4CB6-829C-09C32E5A7ADD}"/>
          </ac:picMkLst>
        </pc:picChg>
        <pc:picChg chg="add mod ord">
          <ac:chgData name="Dr. Tyukodi Levente" userId="e89d07e8-3852-4a6b-b0c6-2c5c4ccf5972" providerId="ADAL" clId="{46DB3A89-CA94-40D6-A82D-57354260C504}" dt="2021-09-28T10:11:54.807" v="266" actId="14100"/>
          <ac:picMkLst>
            <pc:docMk/>
            <pc:sldMk cId="3301757689" sldId="262"/>
            <ac:picMk id="8" creationId="{F1AE8A07-460A-4387-A977-DB0B3B19379C}"/>
          </ac:picMkLst>
        </pc:picChg>
        <pc:picChg chg="add mod">
          <ac:chgData name="Dr. Tyukodi Levente" userId="e89d07e8-3852-4a6b-b0c6-2c5c4ccf5972" providerId="ADAL" clId="{46DB3A89-CA94-40D6-A82D-57354260C504}" dt="2021-09-28T10:11:54.807" v="266" actId="14100"/>
          <ac:picMkLst>
            <pc:docMk/>
            <pc:sldMk cId="3301757689" sldId="262"/>
            <ac:picMk id="10" creationId="{184DCF72-3C7E-4B19-86BC-B7156B2016D2}"/>
          </ac:picMkLst>
        </pc:picChg>
        <pc:picChg chg="add mod">
          <ac:chgData name="Dr. Tyukodi Levente" userId="e89d07e8-3852-4a6b-b0c6-2c5c4ccf5972" providerId="ADAL" clId="{46DB3A89-CA94-40D6-A82D-57354260C504}" dt="2021-09-29T08:12:16.108" v="444" actId="14100"/>
          <ac:picMkLst>
            <pc:docMk/>
            <pc:sldMk cId="3301757689" sldId="262"/>
            <ac:picMk id="12" creationId="{A03C5FB8-3444-4F22-A6A9-D2E5D9251EF5}"/>
          </ac:picMkLst>
        </pc:picChg>
        <pc:picChg chg="add mod">
          <ac:chgData name="Dr. Tyukodi Levente" userId="e89d07e8-3852-4a6b-b0c6-2c5c4ccf5972" providerId="ADAL" clId="{46DB3A89-CA94-40D6-A82D-57354260C504}" dt="2021-09-29T08:12:13.179" v="443" actId="1076"/>
          <ac:picMkLst>
            <pc:docMk/>
            <pc:sldMk cId="3301757689" sldId="262"/>
            <ac:picMk id="1026" creationId="{5500FEE1-E33D-4E41-9E29-FE0AEE879323}"/>
          </ac:picMkLst>
        </pc:picChg>
      </pc:sldChg>
      <pc:sldChg chg="modSp new del mod ord">
        <pc:chgData name="Dr. Tyukodi Levente" userId="e89d07e8-3852-4a6b-b0c6-2c5c4ccf5972" providerId="ADAL" clId="{46DB3A89-CA94-40D6-A82D-57354260C504}" dt="2021-09-29T07:49:07.735" v="300" actId="47"/>
        <pc:sldMkLst>
          <pc:docMk/>
          <pc:sldMk cId="727783196" sldId="263"/>
        </pc:sldMkLst>
        <pc:spChg chg="mod">
          <ac:chgData name="Dr. Tyukodi Levente" userId="e89d07e8-3852-4a6b-b0c6-2c5c4ccf5972" providerId="ADAL" clId="{46DB3A89-CA94-40D6-A82D-57354260C504}" dt="2021-09-29T07:42:58.224" v="299" actId="20577"/>
          <ac:spMkLst>
            <pc:docMk/>
            <pc:sldMk cId="727783196" sldId="263"/>
            <ac:spMk id="3" creationId="{25F8A6D5-50FD-4A0C-A43C-62C814AD9028}"/>
          </ac:spMkLst>
        </pc:spChg>
      </pc:sldChg>
      <pc:sldChg chg="addSp delSp modSp new mod setBg">
        <pc:chgData name="Dr. Tyukodi Levente" userId="e89d07e8-3852-4a6b-b0c6-2c5c4ccf5972" providerId="ADAL" clId="{46DB3A89-CA94-40D6-A82D-57354260C504}" dt="2021-09-29T13:23:09.109" v="511" actId="14100"/>
        <pc:sldMkLst>
          <pc:docMk/>
          <pc:sldMk cId="2838518657" sldId="263"/>
        </pc:sldMkLst>
        <pc:spChg chg="del">
          <ac:chgData name="Dr. Tyukodi Levente" userId="e89d07e8-3852-4a6b-b0c6-2c5c4ccf5972" providerId="ADAL" clId="{46DB3A89-CA94-40D6-A82D-57354260C504}" dt="2021-09-29T07:57:00.877" v="348" actId="478"/>
          <ac:spMkLst>
            <pc:docMk/>
            <pc:sldMk cId="2838518657" sldId="263"/>
            <ac:spMk id="2" creationId="{21DFF3A7-A845-4DC3-8809-DD6222B841DE}"/>
          </ac:spMkLst>
        </pc:spChg>
        <pc:spChg chg="del">
          <ac:chgData name="Dr. Tyukodi Levente" userId="e89d07e8-3852-4a6b-b0c6-2c5c4ccf5972" providerId="ADAL" clId="{46DB3A89-CA94-40D6-A82D-57354260C504}" dt="2021-09-29T07:56:57.447" v="347" actId="931"/>
          <ac:spMkLst>
            <pc:docMk/>
            <pc:sldMk cId="2838518657" sldId="263"/>
            <ac:spMk id="3" creationId="{6FD9B147-599D-467B-8127-20F58759B713}"/>
          </ac:spMkLst>
        </pc:spChg>
        <pc:spChg chg="add mod">
          <ac:chgData name="Dr. Tyukodi Levente" userId="e89d07e8-3852-4a6b-b0c6-2c5c4ccf5972" providerId="ADAL" clId="{46DB3A89-CA94-40D6-A82D-57354260C504}" dt="2021-09-29T07:58:36.892" v="429" actId="1076"/>
          <ac:spMkLst>
            <pc:docMk/>
            <pc:sldMk cId="2838518657" sldId="263"/>
            <ac:spMk id="6" creationId="{A9ADB573-58A8-4EE1-B48D-31085192C3D2}"/>
          </ac:spMkLst>
        </pc:spChg>
        <pc:spChg chg="add">
          <ac:chgData name="Dr. Tyukodi Levente" userId="e89d07e8-3852-4a6b-b0c6-2c5c4ccf5972" providerId="ADAL" clId="{46DB3A89-CA94-40D6-A82D-57354260C504}" dt="2021-09-29T07:58:22.375" v="426" actId="26606"/>
          <ac:spMkLst>
            <pc:docMk/>
            <pc:sldMk cId="2838518657" sldId="263"/>
            <ac:spMk id="15" creationId="{3C54F4CE-85F0-46ED-80DA-9518C9251AD1}"/>
          </ac:spMkLst>
        </pc:spChg>
        <pc:spChg chg="add">
          <ac:chgData name="Dr. Tyukodi Levente" userId="e89d07e8-3852-4a6b-b0c6-2c5c4ccf5972" providerId="ADAL" clId="{46DB3A89-CA94-40D6-A82D-57354260C504}" dt="2021-09-29T07:58:22.375" v="426" actId="26606"/>
          <ac:spMkLst>
            <pc:docMk/>
            <pc:sldMk cId="2838518657" sldId="263"/>
            <ac:spMk id="17" creationId="{DADD1FCA-8ACB-4958-81DD-4CDD6D3E1921}"/>
          </ac:spMkLst>
        </pc:spChg>
        <pc:picChg chg="add mod ord">
          <ac:chgData name="Dr. Tyukodi Levente" userId="e89d07e8-3852-4a6b-b0c6-2c5c4ccf5972" providerId="ADAL" clId="{46DB3A89-CA94-40D6-A82D-57354260C504}" dt="2021-09-29T13:23:09.109" v="511" actId="14100"/>
          <ac:picMkLst>
            <pc:docMk/>
            <pc:sldMk cId="2838518657" sldId="263"/>
            <ac:picMk id="5" creationId="{611EC27A-C539-4BC6-9924-648E1C652B53}"/>
          </ac:picMkLst>
        </pc:picChg>
        <pc:picChg chg="add mod">
          <ac:chgData name="Dr. Tyukodi Levente" userId="e89d07e8-3852-4a6b-b0c6-2c5c4ccf5972" providerId="ADAL" clId="{46DB3A89-CA94-40D6-A82D-57354260C504}" dt="2021-09-29T08:00:48.596" v="432" actId="1076"/>
          <ac:picMkLst>
            <pc:docMk/>
            <pc:sldMk cId="2838518657" sldId="263"/>
            <ac:picMk id="8" creationId="{9FB5630E-6D3E-4AC1-9BDC-6BC3F679C34B}"/>
          </ac:picMkLst>
        </pc:picChg>
        <pc:picChg chg="add">
          <ac:chgData name="Dr. Tyukodi Levente" userId="e89d07e8-3852-4a6b-b0c6-2c5c4ccf5972" providerId="ADAL" clId="{46DB3A89-CA94-40D6-A82D-57354260C504}" dt="2021-09-29T07:58:22.375" v="426" actId="26606"/>
          <ac:picMkLst>
            <pc:docMk/>
            <pc:sldMk cId="2838518657" sldId="263"/>
            <ac:picMk id="11" creationId="{DEB2E8C4-C3E7-4048-A43D-9859510CFA98}"/>
          </ac:picMkLst>
        </pc:picChg>
        <pc:inkChg chg="add">
          <ac:chgData name="Dr. Tyukodi Levente" userId="e89d07e8-3852-4a6b-b0c6-2c5c4ccf5972" providerId="ADAL" clId="{46DB3A89-CA94-40D6-A82D-57354260C504}" dt="2021-09-29T07:58:22.375" v="426" actId="26606"/>
          <ac:inkMkLst>
            <pc:docMk/>
            <pc:sldMk cId="2838518657" sldId="263"/>
            <ac:inkMk id="13" creationId="{24D29CCB-7956-4E3E-8880-304085F04BF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9T07:58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17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September 29,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3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64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08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6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September 29,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September 29,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34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7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1ECAB30-A20D-4B57-874A-CD7AED1BC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126" y="379639"/>
            <a:ext cx="5320206" cy="2807540"/>
          </a:xfrm>
        </p:spPr>
        <p:txBody>
          <a:bodyPr>
            <a:normAutofit/>
          </a:bodyPr>
          <a:lstStyle/>
          <a:p>
            <a:r>
              <a:rPr lang="hu-HU" sz="4400" dirty="0"/>
              <a:t>Tudományos Diákkör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73D2C6F-7E7B-4D43-BE6C-7983110B0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3512548"/>
            <a:ext cx="5078996" cy="1594839"/>
          </a:xfrm>
        </p:spPr>
        <p:txBody>
          <a:bodyPr>
            <a:normAutofit/>
          </a:bodyPr>
          <a:lstStyle/>
          <a:p>
            <a:r>
              <a:rPr lang="hu-HU" sz="2800" dirty="0"/>
              <a:t>Gyógyszerészi Kémiai Intézet</a:t>
            </a: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5FEB8379-90AC-470B-A428-135AD3879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4" r="16275" b="-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pic>
        <p:nvPicPr>
          <p:cNvPr id="8" name="Kép 7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E9493001-9B48-4603-A6C1-F2F8D5A7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19" y="4627901"/>
            <a:ext cx="1300620" cy="13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9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B9DC1-B4B8-4FCE-A960-7AB9649A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Kurkumin</a:t>
            </a:r>
            <a:r>
              <a:rPr lang="hu-HU" dirty="0"/>
              <a:t> analógok vizsgálata</a:t>
            </a:r>
          </a:p>
        </p:txBody>
      </p:sp>
      <p:pic>
        <p:nvPicPr>
          <p:cNvPr id="5" name="Tartalom helye 4" descr="A képen kurkuma, narancs, étel, zöldség látható&#10;&#10;Automatikusan generált leírás">
            <a:extLst>
              <a:ext uri="{FF2B5EF4-FFF2-40B4-BE49-F238E27FC236}">
                <a16:creationId xmlns:a16="http://schemas.microsoft.com/office/drawing/2014/main" id="{559643CD-9B81-49AC-A8F0-4F908F23A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952"/>
            <a:ext cx="4103626" cy="2740026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1D01551-1971-4233-8128-D30C3A8B1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27" y="4527961"/>
            <a:ext cx="3250410" cy="1733552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F0B856EB-F03B-4935-8CBB-044E13931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3732" y="2562127"/>
            <a:ext cx="4482715" cy="10668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2B6D448-2E61-4200-8EFC-B8F836E0C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64" y="5254557"/>
            <a:ext cx="1701372" cy="10908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4AC784-40BE-43A8-9670-F7714B7CC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61" y="3982561"/>
            <a:ext cx="1752901" cy="109080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552ABF7-83F7-44FC-8EF7-92AA17495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55" y="4652552"/>
            <a:ext cx="1572710" cy="10918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2CE8BE1-F414-4F23-A057-20317716C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88" y="2710565"/>
            <a:ext cx="1259615" cy="10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26">
            <a:extLst>
              <a:ext uri="{FF2B5EF4-FFF2-40B4-BE49-F238E27FC236}">
                <a16:creationId xmlns:a16="http://schemas.microsoft.com/office/drawing/2014/main" id="{FD3766D7-F37B-41F2-89D4-5837B416D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5CCE8E1-F854-41E0-ACF6-D4EC78424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06" y="44223"/>
            <a:ext cx="3450882" cy="5434459"/>
          </a:xfrm>
          <a:prstGeom prst="rect">
            <a:avLst/>
          </a:prstGeom>
        </p:spPr>
      </p:pic>
      <p:sp>
        <p:nvSpPr>
          <p:cNvPr id="99" name="Freeform: Shape 28">
            <a:extLst>
              <a:ext uri="{FF2B5EF4-FFF2-40B4-BE49-F238E27FC236}">
                <a16:creationId xmlns:a16="http://schemas.microsoft.com/office/drawing/2014/main" id="{F7F24B8B-B5D7-4B8E-B009-E5E1D01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976"/>
            <a:ext cx="6700414" cy="6858000"/>
          </a:xfrm>
          <a:custGeom>
            <a:avLst/>
            <a:gdLst>
              <a:gd name="connsiteX0" fmla="*/ 0 w 6700414"/>
              <a:gd name="connsiteY0" fmla="*/ 0 h 6858000"/>
              <a:gd name="connsiteX1" fmla="*/ 6697546 w 6700414"/>
              <a:gd name="connsiteY1" fmla="*/ 0 h 6858000"/>
              <a:gd name="connsiteX2" fmla="*/ 6697884 w 6700414"/>
              <a:gd name="connsiteY2" fmla="*/ 6261 h 6858000"/>
              <a:gd name="connsiteX3" fmla="*/ 6697533 w 6700414"/>
              <a:gd name="connsiteY3" fmla="*/ 31637 h 6858000"/>
              <a:gd name="connsiteX4" fmla="*/ 6684409 w 6700414"/>
              <a:gd name="connsiteY4" fmla="*/ 93982 h 6858000"/>
              <a:gd name="connsiteX5" fmla="*/ 6657544 w 6700414"/>
              <a:gd name="connsiteY5" fmla="*/ 196376 h 6858000"/>
              <a:gd name="connsiteX6" fmla="*/ 6652977 w 6700414"/>
              <a:gd name="connsiteY6" fmla="*/ 218322 h 6858000"/>
              <a:gd name="connsiteX7" fmla="*/ 6653434 w 6700414"/>
              <a:gd name="connsiteY7" fmla="*/ 231747 h 6858000"/>
              <a:gd name="connsiteX8" fmla="*/ 6572862 w 6700414"/>
              <a:gd name="connsiteY8" fmla="*/ 334486 h 6858000"/>
              <a:gd name="connsiteX9" fmla="*/ 6526369 w 6700414"/>
              <a:gd name="connsiteY9" fmla="*/ 651418 h 6858000"/>
              <a:gd name="connsiteX10" fmla="*/ 6525204 w 6700414"/>
              <a:gd name="connsiteY10" fmla="*/ 770507 h 6858000"/>
              <a:gd name="connsiteX11" fmla="*/ 6509782 w 6700414"/>
              <a:gd name="connsiteY11" fmla="*/ 829096 h 6858000"/>
              <a:gd name="connsiteX12" fmla="*/ 6502019 w 6700414"/>
              <a:gd name="connsiteY12" fmla="*/ 898461 h 6858000"/>
              <a:gd name="connsiteX13" fmla="*/ 6492588 w 6700414"/>
              <a:gd name="connsiteY13" fmla="*/ 907207 h 6858000"/>
              <a:gd name="connsiteX14" fmla="*/ 6485823 w 6700414"/>
              <a:gd name="connsiteY14" fmla="*/ 919174 h 6858000"/>
              <a:gd name="connsiteX15" fmla="*/ 6486149 w 6700414"/>
              <a:gd name="connsiteY15" fmla="*/ 921273 h 6858000"/>
              <a:gd name="connsiteX16" fmla="*/ 6481718 w 6700414"/>
              <a:gd name="connsiteY16" fmla="*/ 937067 h 6858000"/>
              <a:gd name="connsiteX17" fmla="*/ 6478438 w 6700414"/>
              <a:gd name="connsiteY17" fmla="*/ 939261 h 6858000"/>
              <a:gd name="connsiteX18" fmla="*/ 6474673 w 6700414"/>
              <a:gd name="connsiteY18" fmla="*/ 949699 h 6858000"/>
              <a:gd name="connsiteX19" fmla="*/ 6465304 w 6700414"/>
              <a:gd name="connsiteY19" fmla="*/ 969198 h 6858000"/>
              <a:gd name="connsiteX20" fmla="*/ 6465382 w 6700414"/>
              <a:gd name="connsiteY20" fmla="*/ 973846 h 6858000"/>
              <a:gd name="connsiteX21" fmla="*/ 6454104 w 6700414"/>
              <a:gd name="connsiteY21" fmla="*/ 1004812 h 6858000"/>
              <a:gd name="connsiteX22" fmla="*/ 6454817 w 6700414"/>
              <a:gd name="connsiteY22" fmla="*/ 1005715 h 6858000"/>
              <a:gd name="connsiteX23" fmla="*/ 6455432 w 6700414"/>
              <a:gd name="connsiteY23" fmla="*/ 1016519 h 6858000"/>
              <a:gd name="connsiteX24" fmla="*/ 6454628 w 6700414"/>
              <a:gd name="connsiteY24" fmla="*/ 1036084 h 6858000"/>
              <a:gd name="connsiteX25" fmla="*/ 6463519 w 6700414"/>
              <a:gd name="connsiteY25" fmla="*/ 1087080 h 6858000"/>
              <a:gd name="connsiteX26" fmla="*/ 6451856 w 6700414"/>
              <a:gd name="connsiteY26" fmla="*/ 1119418 h 6858000"/>
              <a:gd name="connsiteX27" fmla="*/ 6449977 w 6700414"/>
              <a:gd name="connsiteY27" fmla="*/ 1126199 h 6858000"/>
              <a:gd name="connsiteX28" fmla="*/ 6450133 w 6700414"/>
              <a:gd name="connsiteY28" fmla="*/ 1126450 h 6858000"/>
              <a:gd name="connsiteX29" fmla="*/ 6448537 w 6700414"/>
              <a:gd name="connsiteY29" fmla="*/ 1133829 h 6858000"/>
              <a:gd name="connsiteX30" fmla="*/ 6446550 w 6700414"/>
              <a:gd name="connsiteY30" fmla="*/ 1138567 h 6858000"/>
              <a:gd name="connsiteX31" fmla="*/ 6442909 w 6700414"/>
              <a:gd name="connsiteY31" fmla="*/ 1151724 h 6858000"/>
              <a:gd name="connsiteX32" fmla="*/ 6442939 w 6700414"/>
              <a:gd name="connsiteY32" fmla="*/ 1157006 h 6858000"/>
              <a:gd name="connsiteX33" fmla="*/ 6458111 w 6700414"/>
              <a:gd name="connsiteY33" fmla="*/ 1204305 h 6858000"/>
              <a:gd name="connsiteX34" fmla="*/ 6458013 w 6700414"/>
              <a:gd name="connsiteY34" fmla="*/ 1296551 h 6858000"/>
              <a:gd name="connsiteX35" fmla="*/ 6455210 w 6700414"/>
              <a:gd name="connsiteY35" fmla="*/ 1388234 h 6858000"/>
              <a:gd name="connsiteX36" fmla="*/ 6452884 w 6700414"/>
              <a:gd name="connsiteY36" fmla="*/ 1421600 h 6858000"/>
              <a:gd name="connsiteX37" fmla="*/ 6454522 w 6700414"/>
              <a:gd name="connsiteY37" fmla="*/ 1480321 h 6858000"/>
              <a:gd name="connsiteX38" fmla="*/ 6458859 w 6700414"/>
              <a:gd name="connsiteY38" fmla="*/ 1506748 h 6858000"/>
              <a:gd name="connsiteX39" fmla="*/ 6458433 w 6700414"/>
              <a:gd name="connsiteY39" fmla="*/ 1507986 h 6858000"/>
              <a:gd name="connsiteX40" fmla="*/ 6460817 w 6700414"/>
              <a:gd name="connsiteY40" fmla="*/ 1510088 h 6858000"/>
              <a:gd name="connsiteX41" fmla="*/ 6461704 w 6700414"/>
              <a:gd name="connsiteY41" fmla="*/ 1514964 h 6858000"/>
              <a:gd name="connsiteX42" fmla="*/ 6460187 w 6700414"/>
              <a:gd name="connsiteY42" fmla="*/ 1528795 h 6858000"/>
              <a:gd name="connsiteX43" fmla="*/ 6458968 w 6700414"/>
              <a:gd name="connsiteY43" fmla="*/ 1534080 h 6858000"/>
              <a:gd name="connsiteX44" fmla="*/ 6458565 w 6700414"/>
              <a:gd name="connsiteY44" fmla="*/ 1541634 h 6858000"/>
              <a:gd name="connsiteX45" fmla="*/ 6458762 w 6700414"/>
              <a:gd name="connsiteY45" fmla="*/ 1541794 h 6858000"/>
              <a:gd name="connsiteX46" fmla="*/ 6457980 w 6700414"/>
              <a:gd name="connsiteY46" fmla="*/ 1548923 h 6858000"/>
              <a:gd name="connsiteX47" fmla="*/ 6451546 w 6700414"/>
              <a:gd name="connsiteY47" fmla="*/ 1584143 h 6858000"/>
              <a:gd name="connsiteX48" fmla="*/ 6468708 w 6700414"/>
              <a:gd name="connsiteY48" fmla="*/ 1627324 h 6858000"/>
              <a:gd name="connsiteX49" fmla="*/ 6471071 w 6700414"/>
              <a:gd name="connsiteY49" fmla="*/ 1645803 h 6858000"/>
              <a:gd name="connsiteX50" fmla="*/ 6473439 w 6700414"/>
              <a:gd name="connsiteY50" fmla="*/ 1655525 h 6858000"/>
              <a:gd name="connsiteX51" fmla="*/ 6474300 w 6700414"/>
              <a:gd name="connsiteY51" fmla="*/ 1656039 h 6858000"/>
              <a:gd name="connsiteX52" fmla="*/ 6468026 w 6700414"/>
              <a:gd name="connsiteY52" fmla="*/ 1689815 h 6858000"/>
              <a:gd name="connsiteX53" fmla="*/ 6468857 w 6700414"/>
              <a:gd name="connsiteY53" fmla="*/ 1694083 h 6858000"/>
              <a:gd name="connsiteX54" fmla="*/ 6462637 w 6700414"/>
              <a:gd name="connsiteY54" fmla="*/ 1716377 h 6858000"/>
              <a:gd name="connsiteX55" fmla="*/ 6460562 w 6700414"/>
              <a:gd name="connsiteY55" fmla="*/ 1727747 h 6858000"/>
              <a:gd name="connsiteX56" fmla="*/ 6457634 w 6700414"/>
              <a:gd name="connsiteY56" fmla="*/ 1731265 h 6858000"/>
              <a:gd name="connsiteX57" fmla="*/ 6455756 w 6700414"/>
              <a:gd name="connsiteY57" fmla="*/ 1747892 h 6858000"/>
              <a:gd name="connsiteX58" fmla="*/ 6456424 w 6700414"/>
              <a:gd name="connsiteY58" fmla="*/ 1749684 h 6858000"/>
              <a:gd name="connsiteX59" fmla="*/ 6451590 w 6700414"/>
              <a:gd name="connsiteY59" fmla="*/ 1763829 h 6858000"/>
              <a:gd name="connsiteX60" fmla="*/ 6443569 w 6700414"/>
              <a:gd name="connsiteY60" fmla="*/ 1776197 h 6858000"/>
              <a:gd name="connsiteX61" fmla="*/ 6440043 w 6700414"/>
              <a:gd name="connsiteY61" fmla="*/ 1915980 h 6858000"/>
              <a:gd name="connsiteX62" fmla="*/ 6402463 w 6700414"/>
              <a:gd name="connsiteY62" fmla="*/ 2041141 h 6858000"/>
              <a:gd name="connsiteX63" fmla="*/ 6378194 w 6700414"/>
              <a:gd name="connsiteY63" fmla="*/ 2319243 h 6858000"/>
              <a:gd name="connsiteX64" fmla="*/ 6352316 w 6700414"/>
              <a:gd name="connsiteY64" fmla="*/ 2815967 h 6858000"/>
              <a:gd name="connsiteX65" fmla="*/ 6362904 w 6700414"/>
              <a:gd name="connsiteY65" fmla="*/ 3042248 h 6858000"/>
              <a:gd name="connsiteX66" fmla="*/ 6356021 w 6700414"/>
              <a:gd name="connsiteY66" fmla="*/ 3084691 h 6858000"/>
              <a:gd name="connsiteX67" fmla="*/ 6350012 w 6700414"/>
              <a:gd name="connsiteY67" fmla="*/ 3095997 h 6858000"/>
              <a:gd name="connsiteX68" fmla="*/ 6330261 w 6700414"/>
              <a:gd name="connsiteY68" fmla="*/ 3172760 h 6858000"/>
              <a:gd name="connsiteX69" fmla="*/ 6324560 w 6700414"/>
              <a:gd name="connsiteY69" fmla="*/ 3194306 h 6858000"/>
              <a:gd name="connsiteX70" fmla="*/ 6324199 w 6700414"/>
              <a:gd name="connsiteY70" fmla="*/ 3213796 h 6858000"/>
              <a:gd name="connsiteX71" fmla="*/ 6328072 w 6700414"/>
              <a:gd name="connsiteY71" fmla="*/ 3219162 h 6858000"/>
              <a:gd name="connsiteX72" fmla="*/ 6325663 w 6700414"/>
              <a:gd name="connsiteY72" fmla="*/ 3231165 h 6858000"/>
              <a:gd name="connsiteX73" fmla="*/ 6325972 w 6700414"/>
              <a:gd name="connsiteY73" fmla="*/ 3234564 h 6858000"/>
              <a:gd name="connsiteX74" fmla="*/ 6326791 w 6700414"/>
              <a:gd name="connsiteY74" fmla="*/ 3253832 h 6858000"/>
              <a:gd name="connsiteX75" fmla="*/ 6304984 w 6700414"/>
              <a:gd name="connsiteY75" fmla="*/ 3289943 h 6858000"/>
              <a:gd name="connsiteX76" fmla="*/ 6297528 w 6700414"/>
              <a:gd name="connsiteY76" fmla="*/ 3338512 h 6858000"/>
              <a:gd name="connsiteX77" fmla="*/ 6249218 w 6700414"/>
              <a:gd name="connsiteY77" fmla="*/ 3547521 h 6858000"/>
              <a:gd name="connsiteX78" fmla="*/ 6171563 w 6700414"/>
              <a:gd name="connsiteY78" fmla="*/ 3725212 h 6858000"/>
              <a:gd name="connsiteX79" fmla="*/ 6138494 w 6700414"/>
              <a:gd name="connsiteY79" fmla="*/ 3861253 h 6858000"/>
              <a:gd name="connsiteX80" fmla="*/ 6128641 w 6700414"/>
              <a:gd name="connsiteY80" fmla="*/ 3869187 h 6858000"/>
              <a:gd name="connsiteX81" fmla="*/ 6121490 w 6700414"/>
              <a:gd name="connsiteY81" fmla="*/ 3882695 h 6858000"/>
              <a:gd name="connsiteX82" fmla="*/ 6112865 w 6700414"/>
              <a:gd name="connsiteY82" fmla="*/ 3900016 h 6858000"/>
              <a:gd name="connsiteX83" fmla="*/ 6108568 w 6700414"/>
              <a:gd name="connsiteY83" fmla="*/ 3910129 h 6858000"/>
              <a:gd name="connsiteX84" fmla="*/ 6098215 w 6700414"/>
              <a:gd name="connsiteY84" fmla="*/ 3928817 h 6858000"/>
              <a:gd name="connsiteX85" fmla="*/ 6098049 w 6700414"/>
              <a:gd name="connsiteY85" fmla="*/ 3933469 h 6858000"/>
              <a:gd name="connsiteX86" fmla="*/ 6085188 w 6700414"/>
              <a:gd name="connsiteY86" fmla="*/ 3963457 h 6858000"/>
              <a:gd name="connsiteX87" fmla="*/ 6085851 w 6700414"/>
              <a:gd name="connsiteY87" fmla="*/ 3964421 h 6858000"/>
              <a:gd name="connsiteX88" fmla="*/ 6085897 w 6700414"/>
              <a:gd name="connsiteY88" fmla="*/ 3975272 h 6858000"/>
              <a:gd name="connsiteX89" fmla="*/ 6084065 w 6700414"/>
              <a:gd name="connsiteY89" fmla="*/ 3994762 h 6858000"/>
              <a:gd name="connsiteX90" fmla="*/ 6090244 w 6700414"/>
              <a:gd name="connsiteY90" fmla="*/ 4046500 h 6858000"/>
              <a:gd name="connsiteX91" fmla="*/ 6076928 w 6700414"/>
              <a:gd name="connsiteY91" fmla="*/ 4077827 h 6858000"/>
              <a:gd name="connsiteX92" fmla="*/ 6074702 w 6700414"/>
              <a:gd name="connsiteY92" fmla="*/ 4084445 h 6858000"/>
              <a:gd name="connsiteX93" fmla="*/ 6074843 w 6700414"/>
              <a:gd name="connsiteY93" fmla="*/ 4084707 h 6858000"/>
              <a:gd name="connsiteX94" fmla="*/ 6072868 w 6700414"/>
              <a:gd name="connsiteY94" fmla="*/ 4091945 h 6858000"/>
              <a:gd name="connsiteX95" fmla="*/ 6070642 w 6700414"/>
              <a:gd name="connsiteY95" fmla="*/ 4096510 h 6858000"/>
              <a:gd name="connsiteX96" fmla="*/ 6066321 w 6700414"/>
              <a:gd name="connsiteY96" fmla="*/ 4109352 h 6858000"/>
              <a:gd name="connsiteX97" fmla="*/ 6066075 w 6700414"/>
              <a:gd name="connsiteY97" fmla="*/ 4114633 h 6858000"/>
              <a:gd name="connsiteX98" fmla="*/ 6067764 w 6700414"/>
              <a:gd name="connsiteY98" fmla="*/ 4117975 h 6858000"/>
              <a:gd name="connsiteX99" fmla="*/ 6067117 w 6700414"/>
              <a:gd name="connsiteY99" fmla="*/ 4118971 h 6858000"/>
              <a:gd name="connsiteX100" fmla="*/ 6065361 w 6700414"/>
              <a:gd name="connsiteY100" fmla="*/ 4147352 h 6858000"/>
              <a:gd name="connsiteX101" fmla="*/ 6054270 w 6700414"/>
              <a:gd name="connsiteY101" fmla="*/ 4206164 h 6858000"/>
              <a:gd name="connsiteX102" fmla="*/ 6045042 w 6700414"/>
              <a:gd name="connsiteY102" fmla="*/ 4237847 h 6858000"/>
              <a:gd name="connsiteX103" fmla="*/ 6022911 w 6700414"/>
              <a:gd name="connsiteY103" fmla="*/ 4326816 h 6858000"/>
              <a:gd name="connsiteX104" fmla="*/ 6003088 w 6700414"/>
              <a:gd name="connsiteY104" fmla="*/ 4417779 h 6858000"/>
              <a:gd name="connsiteX105" fmla="*/ 6006598 w 6700414"/>
              <a:gd name="connsiteY105" fmla="*/ 4472518 h 6858000"/>
              <a:gd name="connsiteX106" fmla="*/ 6005494 w 6700414"/>
              <a:gd name="connsiteY106" fmla="*/ 4477747 h 6858000"/>
              <a:gd name="connsiteX107" fmla="*/ 5999407 w 6700414"/>
              <a:gd name="connsiteY107" fmla="*/ 4488791 h 6858000"/>
              <a:gd name="connsiteX108" fmla="*/ 5996611 w 6700414"/>
              <a:gd name="connsiteY108" fmla="*/ 4492408 h 6858000"/>
              <a:gd name="connsiteX109" fmla="*/ 5996300 w 6700414"/>
              <a:gd name="connsiteY109" fmla="*/ 4493074 h 6858000"/>
              <a:gd name="connsiteX110" fmla="*/ 5996386 w 6700414"/>
              <a:gd name="connsiteY110" fmla="*/ 4493420 h 6858000"/>
              <a:gd name="connsiteX111" fmla="*/ 5994173 w 6700414"/>
              <a:gd name="connsiteY111" fmla="*/ 4511312 h 6858000"/>
              <a:gd name="connsiteX112" fmla="*/ 6006409 w 6700414"/>
              <a:gd name="connsiteY112" fmla="*/ 4559227 h 6858000"/>
              <a:gd name="connsiteX113" fmla="*/ 6022138 w 6700414"/>
              <a:gd name="connsiteY113" fmla="*/ 4807324 h 6858000"/>
              <a:gd name="connsiteX114" fmla="*/ 6045456 w 6700414"/>
              <a:gd name="connsiteY114" fmla="*/ 4976475 h 6858000"/>
              <a:gd name="connsiteX115" fmla="*/ 6063480 w 6700414"/>
              <a:gd name="connsiteY115" fmla="*/ 5129691 h 6858000"/>
              <a:gd name="connsiteX116" fmla="*/ 6061566 w 6700414"/>
              <a:gd name="connsiteY116" fmla="*/ 5166028 h 6858000"/>
              <a:gd name="connsiteX117" fmla="*/ 6059854 w 6700414"/>
              <a:gd name="connsiteY117" fmla="*/ 5199931 h 6858000"/>
              <a:gd name="connsiteX118" fmla="*/ 6061507 w 6700414"/>
              <a:gd name="connsiteY118" fmla="*/ 5204229 h 6858000"/>
              <a:gd name="connsiteX119" fmla="*/ 6061824 w 6700414"/>
              <a:gd name="connsiteY119" fmla="*/ 5238244 h 6858000"/>
              <a:gd name="connsiteX120" fmla="*/ 6062778 w 6700414"/>
              <a:gd name="connsiteY120" fmla="*/ 5238758 h 6858000"/>
              <a:gd name="connsiteX121" fmla="*/ 6067013 w 6700414"/>
              <a:gd name="connsiteY121" fmla="*/ 5248548 h 6858000"/>
              <a:gd name="connsiteX122" fmla="*/ 6072941 w 6700414"/>
              <a:gd name="connsiteY122" fmla="*/ 5267154 h 6858000"/>
              <a:gd name="connsiteX123" fmla="*/ 6098354 w 6700414"/>
              <a:gd name="connsiteY123" fmla="*/ 5310629 h 6858000"/>
              <a:gd name="connsiteX124" fmla="*/ 6098790 w 6700414"/>
              <a:gd name="connsiteY124" fmla="*/ 5346098 h 6858000"/>
              <a:gd name="connsiteX125" fmla="*/ 6099395 w 6700414"/>
              <a:gd name="connsiteY125" fmla="*/ 5353276 h 6858000"/>
              <a:gd name="connsiteX126" fmla="*/ 6099623 w 6700414"/>
              <a:gd name="connsiteY126" fmla="*/ 5353438 h 6858000"/>
              <a:gd name="connsiteX127" fmla="*/ 6100687 w 6700414"/>
              <a:gd name="connsiteY127" fmla="*/ 5361045 h 6858000"/>
              <a:gd name="connsiteX128" fmla="*/ 6100501 w 6700414"/>
              <a:gd name="connsiteY128" fmla="*/ 5366368 h 6858000"/>
              <a:gd name="connsiteX129" fmla="*/ 6101677 w 6700414"/>
              <a:gd name="connsiteY129" fmla="*/ 5380295 h 6858000"/>
              <a:gd name="connsiteX130" fmla="*/ 6103503 w 6700414"/>
              <a:gd name="connsiteY130" fmla="*/ 5385206 h 6858000"/>
              <a:gd name="connsiteX131" fmla="*/ 6133346 w 6700414"/>
              <a:gd name="connsiteY131" fmla="*/ 5422364 h 6858000"/>
              <a:gd name="connsiteX132" fmla="*/ 6202560 w 6700414"/>
              <a:gd name="connsiteY132" fmla="*/ 5627301 h 6858000"/>
              <a:gd name="connsiteX133" fmla="*/ 6224028 w 6700414"/>
              <a:gd name="connsiteY133" fmla="*/ 5681291 h 6858000"/>
              <a:gd name="connsiteX134" fmla="*/ 6239862 w 6700414"/>
              <a:gd name="connsiteY134" fmla="*/ 5706162 h 6858000"/>
              <a:gd name="connsiteX135" fmla="*/ 6242325 w 6700414"/>
              <a:gd name="connsiteY135" fmla="*/ 5710302 h 6858000"/>
              <a:gd name="connsiteX136" fmla="*/ 6245658 w 6700414"/>
              <a:gd name="connsiteY136" fmla="*/ 5723886 h 6858000"/>
              <a:gd name="connsiteX137" fmla="*/ 6246352 w 6700414"/>
              <a:gd name="connsiteY137" fmla="*/ 5729370 h 6858000"/>
              <a:gd name="connsiteX138" fmla="*/ 6248558 w 6700414"/>
              <a:gd name="connsiteY138" fmla="*/ 5736594 h 6858000"/>
              <a:gd name="connsiteX139" fmla="*/ 6248791 w 6700414"/>
              <a:gd name="connsiteY139" fmla="*/ 5736653 h 6858000"/>
              <a:gd name="connsiteX140" fmla="*/ 6250508 w 6700414"/>
              <a:gd name="connsiteY140" fmla="*/ 5743658 h 6858000"/>
              <a:gd name="connsiteX141" fmla="*/ 6256664 w 6700414"/>
              <a:gd name="connsiteY141" fmla="*/ 5779424 h 6858000"/>
              <a:gd name="connsiteX142" fmla="*/ 6286910 w 6700414"/>
              <a:gd name="connsiteY142" fmla="*/ 5811838 h 6858000"/>
              <a:gd name="connsiteX143" fmla="*/ 6295341 w 6700414"/>
              <a:gd name="connsiteY143" fmla="*/ 5827984 h 6858000"/>
              <a:gd name="connsiteX144" fmla="*/ 6300794 w 6700414"/>
              <a:gd name="connsiteY144" fmla="*/ 5835966 h 6858000"/>
              <a:gd name="connsiteX145" fmla="*/ 6301747 w 6700414"/>
              <a:gd name="connsiteY145" fmla="*/ 5836051 h 6858000"/>
              <a:gd name="connsiteX146" fmla="*/ 6309764 w 6700414"/>
              <a:gd name="connsiteY146" fmla="*/ 5873999 h 6858000"/>
              <a:gd name="connsiteX147" fmla="*/ 6312248 w 6700414"/>
              <a:gd name="connsiteY147" fmla="*/ 5913782 h 6858000"/>
              <a:gd name="connsiteX148" fmla="*/ 6316206 w 6700414"/>
              <a:gd name="connsiteY148" fmla="*/ 5930137 h 6858000"/>
              <a:gd name="connsiteX149" fmla="*/ 6317420 w 6700414"/>
              <a:gd name="connsiteY149" fmla="*/ 5931504 h 6858000"/>
              <a:gd name="connsiteX150" fmla="*/ 6317855 w 6700414"/>
              <a:gd name="connsiteY150" fmla="*/ 5946895 h 6858000"/>
              <a:gd name="connsiteX151" fmla="*/ 6314795 w 6700414"/>
              <a:gd name="connsiteY151" fmla="*/ 5962088 h 6858000"/>
              <a:gd name="connsiteX152" fmla="*/ 6359171 w 6700414"/>
              <a:gd name="connsiteY152" fmla="*/ 6093992 h 6858000"/>
              <a:gd name="connsiteX153" fmla="*/ 6392563 w 6700414"/>
              <a:gd name="connsiteY153" fmla="*/ 6298898 h 6858000"/>
              <a:gd name="connsiteX154" fmla="*/ 6430294 w 6700414"/>
              <a:gd name="connsiteY154" fmla="*/ 6465881 h 6858000"/>
              <a:gd name="connsiteX155" fmla="*/ 6481467 w 6700414"/>
              <a:gd name="connsiteY155" fmla="*/ 6542161 h 6858000"/>
              <a:gd name="connsiteX156" fmla="*/ 6483955 w 6700414"/>
              <a:gd name="connsiteY156" fmla="*/ 6589508 h 6858000"/>
              <a:gd name="connsiteX157" fmla="*/ 6494165 w 6700414"/>
              <a:gd name="connsiteY157" fmla="*/ 6602985 h 6858000"/>
              <a:gd name="connsiteX158" fmla="*/ 6496081 w 6700414"/>
              <a:gd name="connsiteY158" fmla="*/ 6605203 h 6858000"/>
              <a:gd name="connsiteX159" fmla="*/ 6500360 w 6700414"/>
              <a:gd name="connsiteY159" fmla="*/ 6616361 h 6858000"/>
              <a:gd name="connsiteX160" fmla="*/ 6505801 w 6700414"/>
              <a:gd name="connsiteY160" fmla="*/ 6616663 h 6858000"/>
              <a:gd name="connsiteX161" fmla="*/ 6515279 w 6700414"/>
              <a:gd name="connsiteY161" fmla="*/ 6631418 h 6858000"/>
              <a:gd name="connsiteX162" fmla="*/ 6521978 w 6700414"/>
              <a:gd name="connsiteY162" fmla="*/ 6652744 h 6858000"/>
              <a:gd name="connsiteX163" fmla="*/ 6549046 w 6700414"/>
              <a:gd name="connsiteY163" fmla="*/ 6757156 h 6858000"/>
              <a:gd name="connsiteX164" fmla="*/ 6567960 w 6700414"/>
              <a:gd name="connsiteY164" fmla="*/ 6817881 h 6858000"/>
              <a:gd name="connsiteX165" fmla="*/ 6579414 w 6700414"/>
              <a:gd name="connsiteY165" fmla="*/ 6838210 h 6858000"/>
              <a:gd name="connsiteX166" fmla="*/ 6586433 w 6700414"/>
              <a:gd name="connsiteY166" fmla="*/ 6857568 h 6858000"/>
              <a:gd name="connsiteX167" fmla="*/ 6586513 w 6700414"/>
              <a:gd name="connsiteY167" fmla="*/ 6858000 h 6858000"/>
              <a:gd name="connsiteX168" fmla="*/ 0 w 6700414"/>
              <a:gd name="connsiteY16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00414" h="6858000">
                <a:moveTo>
                  <a:pt x="0" y="0"/>
                </a:moveTo>
                <a:lnTo>
                  <a:pt x="6697546" y="0"/>
                </a:lnTo>
                <a:lnTo>
                  <a:pt x="6697884" y="6261"/>
                </a:lnTo>
                <a:cubicBezTo>
                  <a:pt x="6703290" y="14175"/>
                  <a:pt x="6698501" y="22510"/>
                  <a:pt x="6697533" y="31637"/>
                </a:cubicBezTo>
                <a:cubicBezTo>
                  <a:pt x="6701497" y="42981"/>
                  <a:pt x="6690970" y="83039"/>
                  <a:pt x="6684409" y="93982"/>
                </a:cubicBezTo>
                <a:cubicBezTo>
                  <a:pt x="6662226" y="120979"/>
                  <a:pt x="6674627" y="174122"/>
                  <a:pt x="6657544" y="196376"/>
                </a:cubicBezTo>
                <a:cubicBezTo>
                  <a:pt x="6654795" y="204002"/>
                  <a:pt x="6653448" y="211288"/>
                  <a:pt x="6652977" y="218322"/>
                </a:cubicBezTo>
                <a:cubicBezTo>
                  <a:pt x="6653130" y="222798"/>
                  <a:pt x="6653281" y="227272"/>
                  <a:pt x="6653434" y="231747"/>
                </a:cubicBezTo>
                <a:lnTo>
                  <a:pt x="6572862" y="334486"/>
                </a:lnTo>
                <a:cubicBezTo>
                  <a:pt x="6561076" y="415973"/>
                  <a:pt x="6550826" y="569060"/>
                  <a:pt x="6526369" y="651418"/>
                </a:cubicBezTo>
                <a:lnTo>
                  <a:pt x="6525204" y="770507"/>
                </a:lnTo>
                <a:lnTo>
                  <a:pt x="6509782" y="829096"/>
                </a:lnTo>
                <a:cubicBezTo>
                  <a:pt x="6503578" y="851105"/>
                  <a:pt x="6499105" y="873185"/>
                  <a:pt x="6502019" y="898461"/>
                </a:cubicBezTo>
                <a:cubicBezTo>
                  <a:pt x="6498405" y="900527"/>
                  <a:pt x="6495308" y="903542"/>
                  <a:pt x="6492588" y="907207"/>
                </a:cubicBezTo>
                <a:lnTo>
                  <a:pt x="6485823" y="919174"/>
                </a:lnTo>
                <a:lnTo>
                  <a:pt x="6486149" y="921273"/>
                </a:lnTo>
                <a:cubicBezTo>
                  <a:pt x="6485757" y="929738"/>
                  <a:pt x="6484030" y="934276"/>
                  <a:pt x="6481718" y="937067"/>
                </a:cubicBezTo>
                <a:lnTo>
                  <a:pt x="6478438" y="939261"/>
                </a:lnTo>
                <a:lnTo>
                  <a:pt x="6474673" y="949699"/>
                </a:lnTo>
                <a:lnTo>
                  <a:pt x="6465304" y="969198"/>
                </a:lnTo>
                <a:cubicBezTo>
                  <a:pt x="6465330" y="970747"/>
                  <a:pt x="6465356" y="972297"/>
                  <a:pt x="6465382" y="973846"/>
                </a:cubicBezTo>
                <a:lnTo>
                  <a:pt x="6454104" y="1004812"/>
                </a:lnTo>
                <a:lnTo>
                  <a:pt x="6454817" y="1005715"/>
                </a:lnTo>
                <a:cubicBezTo>
                  <a:pt x="6456157" y="1008443"/>
                  <a:pt x="6456663" y="1011789"/>
                  <a:pt x="6455432" y="1016519"/>
                </a:cubicBezTo>
                <a:cubicBezTo>
                  <a:pt x="6470047" y="1016225"/>
                  <a:pt x="6459548" y="1022111"/>
                  <a:pt x="6454628" y="1036084"/>
                </a:cubicBezTo>
                <a:cubicBezTo>
                  <a:pt x="6476230" y="1038746"/>
                  <a:pt x="6454563" y="1074231"/>
                  <a:pt x="6463519" y="1087080"/>
                </a:cubicBezTo>
                <a:cubicBezTo>
                  <a:pt x="6459417" y="1097287"/>
                  <a:pt x="6455473" y="1108126"/>
                  <a:pt x="6451856" y="1119418"/>
                </a:cubicBezTo>
                <a:lnTo>
                  <a:pt x="6449977" y="1126199"/>
                </a:lnTo>
                <a:cubicBezTo>
                  <a:pt x="6450028" y="1126283"/>
                  <a:pt x="6450081" y="1126368"/>
                  <a:pt x="6450133" y="1126450"/>
                </a:cubicBezTo>
                <a:cubicBezTo>
                  <a:pt x="6450138" y="1128166"/>
                  <a:pt x="6449675" y="1130487"/>
                  <a:pt x="6448537" y="1133829"/>
                </a:cubicBezTo>
                <a:lnTo>
                  <a:pt x="6446550" y="1138567"/>
                </a:lnTo>
                <a:lnTo>
                  <a:pt x="6442909" y="1151724"/>
                </a:lnTo>
                <a:lnTo>
                  <a:pt x="6442939" y="1157006"/>
                </a:lnTo>
                <a:cubicBezTo>
                  <a:pt x="6447187" y="1176408"/>
                  <a:pt x="6476755" y="1175862"/>
                  <a:pt x="6458111" y="1204305"/>
                </a:cubicBezTo>
                <a:cubicBezTo>
                  <a:pt x="6456434" y="1240483"/>
                  <a:pt x="6470660" y="1261782"/>
                  <a:pt x="6458013" y="1296551"/>
                </a:cubicBezTo>
                <a:cubicBezTo>
                  <a:pt x="6456509" y="1330414"/>
                  <a:pt x="6461427" y="1358924"/>
                  <a:pt x="6455210" y="1388234"/>
                </a:cubicBezTo>
                <a:cubicBezTo>
                  <a:pt x="6459658" y="1399225"/>
                  <a:pt x="6461104" y="1409948"/>
                  <a:pt x="6452884" y="1421600"/>
                </a:cubicBezTo>
                <a:cubicBezTo>
                  <a:pt x="6453667" y="1452919"/>
                  <a:pt x="6464136" y="1459157"/>
                  <a:pt x="6454522" y="1480321"/>
                </a:cubicBezTo>
                <a:cubicBezTo>
                  <a:pt x="6471153" y="1495801"/>
                  <a:pt x="6464370" y="1497732"/>
                  <a:pt x="6458859" y="1506748"/>
                </a:cubicBezTo>
                <a:lnTo>
                  <a:pt x="6458433" y="1507986"/>
                </a:lnTo>
                <a:lnTo>
                  <a:pt x="6460817" y="1510088"/>
                </a:lnTo>
                <a:lnTo>
                  <a:pt x="6461704" y="1514964"/>
                </a:lnTo>
                <a:lnTo>
                  <a:pt x="6460187" y="1528795"/>
                </a:lnTo>
                <a:lnTo>
                  <a:pt x="6458968" y="1534080"/>
                </a:lnTo>
                <a:cubicBezTo>
                  <a:pt x="6458371" y="1537690"/>
                  <a:pt x="6458283" y="1540050"/>
                  <a:pt x="6458565" y="1541634"/>
                </a:cubicBezTo>
                <a:lnTo>
                  <a:pt x="6458762" y="1541794"/>
                </a:lnTo>
                <a:lnTo>
                  <a:pt x="6457980" y="1548923"/>
                </a:lnTo>
                <a:cubicBezTo>
                  <a:pt x="6456188" y="1561014"/>
                  <a:pt x="6453998" y="1572837"/>
                  <a:pt x="6451546" y="1584143"/>
                </a:cubicBezTo>
                <a:cubicBezTo>
                  <a:pt x="6462594" y="1591983"/>
                  <a:pt x="6446655" y="1634647"/>
                  <a:pt x="6468708" y="1627324"/>
                </a:cubicBezTo>
                <a:cubicBezTo>
                  <a:pt x="6466046" y="1642490"/>
                  <a:pt x="6456490" y="1652696"/>
                  <a:pt x="6471071" y="1645803"/>
                </a:cubicBezTo>
                <a:cubicBezTo>
                  <a:pt x="6470606" y="1650740"/>
                  <a:pt x="6471654" y="1653608"/>
                  <a:pt x="6473439" y="1655525"/>
                </a:cubicBezTo>
                <a:lnTo>
                  <a:pt x="6474300" y="1656039"/>
                </a:lnTo>
                <a:lnTo>
                  <a:pt x="6468026" y="1689815"/>
                </a:lnTo>
                <a:cubicBezTo>
                  <a:pt x="6468303" y="1691237"/>
                  <a:pt x="6468580" y="1692660"/>
                  <a:pt x="6468857" y="1694083"/>
                </a:cubicBezTo>
                <a:lnTo>
                  <a:pt x="6462637" y="1716377"/>
                </a:lnTo>
                <a:lnTo>
                  <a:pt x="6460562" y="1727747"/>
                </a:lnTo>
                <a:lnTo>
                  <a:pt x="6457634" y="1731265"/>
                </a:lnTo>
                <a:cubicBezTo>
                  <a:pt x="6455771" y="1734895"/>
                  <a:pt x="6454778" y="1739878"/>
                  <a:pt x="6455756" y="1747892"/>
                </a:cubicBezTo>
                <a:lnTo>
                  <a:pt x="6456424" y="1749684"/>
                </a:lnTo>
                <a:lnTo>
                  <a:pt x="6451590" y="1763829"/>
                </a:lnTo>
                <a:cubicBezTo>
                  <a:pt x="6449463" y="1768456"/>
                  <a:pt x="6446851" y="1772651"/>
                  <a:pt x="6443569" y="1776197"/>
                </a:cubicBezTo>
                <a:cubicBezTo>
                  <a:pt x="6457593" y="1820360"/>
                  <a:pt x="6439971" y="1866065"/>
                  <a:pt x="6440043" y="1915980"/>
                </a:cubicBezTo>
                <a:cubicBezTo>
                  <a:pt x="6464662" y="1934347"/>
                  <a:pt x="6428204" y="2025385"/>
                  <a:pt x="6402463" y="2041141"/>
                </a:cubicBezTo>
                <a:lnTo>
                  <a:pt x="6378194" y="2319243"/>
                </a:lnTo>
                <a:cubicBezTo>
                  <a:pt x="6415440" y="2514345"/>
                  <a:pt x="6345593" y="2658380"/>
                  <a:pt x="6352316" y="2815967"/>
                </a:cubicBezTo>
                <a:lnTo>
                  <a:pt x="6362904" y="3042248"/>
                </a:lnTo>
                <a:lnTo>
                  <a:pt x="6356021" y="3084691"/>
                </a:lnTo>
                <a:lnTo>
                  <a:pt x="6350012" y="3095997"/>
                </a:lnTo>
                <a:cubicBezTo>
                  <a:pt x="6341932" y="3122794"/>
                  <a:pt x="6343898" y="3157169"/>
                  <a:pt x="6330261" y="3172760"/>
                </a:cubicBezTo>
                <a:cubicBezTo>
                  <a:pt x="6327123" y="3180146"/>
                  <a:pt x="6325399" y="3187314"/>
                  <a:pt x="6324560" y="3194306"/>
                </a:cubicBezTo>
                <a:lnTo>
                  <a:pt x="6324199" y="3213796"/>
                </a:lnTo>
                <a:lnTo>
                  <a:pt x="6328072" y="3219162"/>
                </a:lnTo>
                <a:lnTo>
                  <a:pt x="6325663" y="3231165"/>
                </a:lnTo>
                <a:cubicBezTo>
                  <a:pt x="6325766" y="3232298"/>
                  <a:pt x="6325870" y="3233431"/>
                  <a:pt x="6325972" y="3234564"/>
                </a:cubicBezTo>
                <a:cubicBezTo>
                  <a:pt x="6326584" y="3241052"/>
                  <a:pt x="6327028" y="3247460"/>
                  <a:pt x="6326791" y="3253832"/>
                </a:cubicBezTo>
                <a:cubicBezTo>
                  <a:pt x="6305266" y="3246431"/>
                  <a:pt x="6321205" y="3306837"/>
                  <a:pt x="6304984" y="3289943"/>
                </a:cubicBezTo>
                <a:cubicBezTo>
                  <a:pt x="6299923" y="3323685"/>
                  <a:pt x="6285809" y="3298755"/>
                  <a:pt x="6297528" y="3338512"/>
                </a:cubicBezTo>
                <a:cubicBezTo>
                  <a:pt x="6288234" y="3381441"/>
                  <a:pt x="6270211" y="3483071"/>
                  <a:pt x="6249218" y="3547521"/>
                </a:cubicBezTo>
                <a:cubicBezTo>
                  <a:pt x="6237959" y="3582402"/>
                  <a:pt x="6190017" y="3672922"/>
                  <a:pt x="6171563" y="3725212"/>
                </a:cubicBezTo>
                <a:cubicBezTo>
                  <a:pt x="6160950" y="3774499"/>
                  <a:pt x="6135346" y="3810218"/>
                  <a:pt x="6138494" y="3861253"/>
                </a:cubicBezTo>
                <a:cubicBezTo>
                  <a:pt x="6134786" y="3863007"/>
                  <a:pt x="6131543" y="3865753"/>
                  <a:pt x="6128641" y="3869187"/>
                </a:cubicBezTo>
                <a:lnTo>
                  <a:pt x="6121490" y="3882695"/>
                </a:lnTo>
                <a:lnTo>
                  <a:pt x="6112865" y="3900016"/>
                </a:lnTo>
                <a:lnTo>
                  <a:pt x="6108568" y="3910129"/>
                </a:lnTo>
                <a:lnTo>
                  <a:pt x="6098215" y="3928817"/>
                </a:lnTo>
                <a:cubicBezTo>
                  <a:pt x="6098159" y="3930368"/>
                  <a:pt x="6098103" y="3931919"/>
                  <a:pt x="6098049" y="3933469"/>
                </a:cubicBezTo>
                <a:lnTo>
                  <a:pt x="6085188" y="3963457"/>
                </a:lnTo>
                <a:lnTo>
                  <a:pt x="6085851" y="3964421"/>
                </a:lnTo>
                <a:cubicBezTo>
                  <a:pt x="6087042" y="3967262"/>
                  <a:pt x="6087372" y="3970648"/>
                  <a:pt x="6085897" y="3975272"/>
                </a:cubicBezTo>
                <a:cubicBezTo>
                  <a:pt x="6100467" y="3976229"/>
                  <a:pt x="6089701" y="3981215"/>
                  <a:pt x="6084065" y="3994762"/>
                </a:cubicBezTo>
                <a:cubicBezTo>
                  <a:pt x="6105441" y="3999270"/>
                  <a:pt x="6082000" y="4032887"/>
                  <a:pt x="6090244" y="4046500"/>
                </a:cubicBezTo>
                <a:cubicBezTo>
                  <a:pt x="6085622" y="4056351"/>
                  <a:pt x="6081125" y="4066850"/>
                  <a:pt x="6076928" y="4077827"/>
                </a:cubicBezTo>
                <a:lnTo>
                  <a:pt x="6074702" y="4084445"/>
                </a:lnTo>
                <a:cubicBezTo>
                  <a:pt x="6074750" y="4084531"/>
                  <a:pt x="6074797" y="4084619"/>
                  <a:pt x="6074843" y="4084707"/>
                </a:cubicBezTo>
                <a:cubicBezTo>
                  <a:pt x="6074759" y="4086421"/>
                  <a:pt x="6074177" y="4088702"/>
                  <a:pt x="6072868" y="4091945"/>
                </a:cubicBezTo>
                <a:lnTo>
                  <a:pt x="6070642" y="4096510"/>
                </a:lnTo>
                <a:lnTo>
                  <a:pt x="6066321" y="4109352"/>
                </a:lnTo>
                <a:lnTo>
                  <a:pt x="6066075" y="4114633"/>
                </a:lnTo>
                <a:lnTo>
                  <a:pt x="6067764" y="4117975"/>
                </a:lnTo>
                <a:lnTo>
                  <a:pt x="6067117" y="4118971"/>
                </a:lnTo>
                <a:cubicBezTo>
                  <a:pt x="6060239" y="4124936"/>
                  <a:pt x="6053731" y="4123231"/>
                  <a:pt x="6065361" y="4147352"/>
                </a:cubicBezTo>
                <a:cubicBezTo>
                  <a:pt x="6052197" y="4163123"/>
                  <a:pt x="6060265" y="4174845"/>
                  <a:pt x="6054270" y="4206164"/>
                </a:cubicBezTo>
                <a:cubicBezTo>
                  <a:pt x="6044393" y="4213284"/>
                  <a:pt x="6043398" y="4224634"/>
                  <a:pt x="6045042" y="4237847"/>
                </a:cubicBezTo>
                <a:cubicBezTo>
                  <a:pt x="6033188" y="4263455"/>
                  <a:pt x="6031506" y="4294202"/>
                  <a:pt x="6022911" y="4326816"/>
                </a:cubicBezTo>
                <a:cubicBezTo>
                  <a:pt x="6004114" y="4354389"/>
                  <a:pt x="6012333" y="4382973"/>
                  <a:pt x="6003088" y="4417779"/>
                </a:cubicBezTo>
                <a:cubicBezTo>
                  <a:pt x="5980259" y="4435921"/>
                  <a:pt x="6006931" y="4451114"/>
                  <a:pt x="6006598" y="4472518"/>
                </a:cubicBezTo>
                <a:lnTo>
                  <a:pt x="6005494" y="4477747"/>
                </a:lnTo>
                <a:lnTo>
                  <a:pt x="5999407" y="4488791"/>
                </a:lnTo>
                <a:lnTo>
                  <a:pt x="5996611" y="4492408"/>
                </a:lnTo>
                <a:lnTo>
                  <a:pt x="5996300" y="4493074"/>
                </a:lnTo>
                <a:cubicBezTo>
                  <a:pt x="5996329" y="4493189"/>
                  <a:pt x="5996356" y="4493304"/>
                  <a:pt x="5996386" y="4493420"/>
                </a:cubicBezTo>
                <a:cubicBezTo>
                  <a:pt x="6000404" y="4504723"/>
                  <a:pt x="6004547" y="4514600"/>
                  <a:pt x="5994173" y="4511312"/>
                </a:cubicBezTo>
                <a:cubicBezTo>
                  <a:pt x="6002779" y="4544537"/>
                  <a:pt x="5980770" y="4529560"/>
                  <a:pt x="6006409" y="4559227"/>
                </a:cubicBezTo>
                <a:cubicBezTo>
                  <a:pt x="6014855" y="4603033"/>
                  <a:pt x="6015631" y="4737783"/>
                  <a:pt x="6022138" y="4807324"/>
                </a:cubicBezTo>
                <a:cubicBezTo>
                  <a:pt x="6025751" y="4844905"/>
                  <a:pt x="6041422" y="4919294"/>
                  <a:pt x="6045456" y="4976475"/>
                </a:cubicBezTo>
                <a:cubicBezTo>
                  <a:pt x="6052346" y="5030203"/>
                  <a:pt x="6060819" y="5101781"/>
                  <a:pt x="6063480" y="5129691"/>
                </a:cubicBezTo>
                <a:lnTo>
                  <a:pt x="6061566" y="5166028"/>
                </a:lnTo>
                <a:lnTo>
                  <a:pt x="6059854" y="5199931"/>
                </a:lnTo>
                <a:lnTo>
                  <a:pt x="6061507" y="5204229"/>
                </a:lnTo>
                <a:lnTo>
                  <a:pt x="6061824" y="5238244"/>
                </a:lnTo>
                <a:lnTo>
                  <a:pt x="6062778" y="5238758"/>
                </a:lnTo>
                <a:cubicBezTo>
                  <a:pt x="6064921" y="5240690"/>
                  <a:pt x="6066519" y="5243577"/>
                  <a:pt x="6067013" y="5248548"/>
                </a:cubicBezTo>
                <a:cubicBezTo>
                  <a:pt x="6080155" y="5241601"/>
                  <a:pt x="6072646" y="5251883"/>
                  <a:pt x="6072941" y="5267154"/>
                </a:cubicBezTo>
                <a:cubicBezTo>
                  <a:pt x="6093422" y="5259771"/>
                  <a:pt x="6085865" y="5302740"/>
                  <a:pt x="6098354" y="5310629"/>
                </a:cubicBezTo>
                <a:cubicBezTo>
                  <a:pt x="6098111" y="5322015"/>
                  <a:pt x="6098226" y="5333921"/>
                  <a:pt x="6098790" y="5346098"/>
                </a:cubicBezTo>
                <a:cubicBezTo>
                  <a:pt x="6098992" y="5348491"/>
                  <a:pt x="6099194" y="5350884"/>
                  <a:pt x="6099395" y="5353276"/>
                </a:cubicBezTo>
                <a:lnTo>
                  <a:pt x="6099623" y="5353438"/>
                </a:lnTo>
                <a:cubicBezTo>
                  <a:pt x="6100211" y="5355035"/>
                  <a:pt x="6100581" y="5357409"/>
                  <a:pt x="6100687" y="5361045"/>
                </a:cubicBezTo>
                <a:lnTo>
                  <a:pt x="6100501" y="5366368"/>
                </a:lnTo>
                <a:lnTo>
                  <a:pt x="6101677" y="5380295"/>
                </a:lnTo>
                <a:lnTo>
                  <a:pt x="6103503" y="5385206"/>
                </a:lnTo>
                <a:cubicBezTo>
                  <a:pt x="6113956" y="5401352"/>
                  <a:pt x="6140561" y="5387341"/>
                  <a:pt x="6133346" y="5422364"/>
                </a:cubicBezTo>
                <a:cubicBezTo>
                  <a:pt x="6149855" y="5462715"/>
                  <a:pt x="6187446" y="5584147"/>
                  <a:pt x="6202560" y="5627301"/>
                </a:cubicBezTo>
                <a:cubicBezTo>
                  <a:pt x="6213927" y="5656137"/>
                  <a:pt x="6225537" y="5657171"/>
                  <a:pt x="6224028" y="5681291"/>
                </a:cubicBezTo>
                <a:lnTo>
                  <a:pt x="6239862" y="5706162"/>
                </a:lnTo>
                <a:lnTo>
                  <a:pt x="6242325" y="5710302"/>
                </a:lnTo>
                <a:lnTo>
                  <a:pt x="6245658" y="5723886"/>
                </a:lnTo>
                <a:cubicBezTo>
                  <a:pt x="6245890" y="5725714"/>
                  <a:pt x="6246120" y="5727542"/>
                  <a:pt x="6246352" y="5729370"/>
                </a:cubicBezTo>
                <a:cubicBezTo>
                  <a:pt x="6247038" y="5733008"/>
                  <a:pt x="6247762" y="5735246"/>
                  <a:pt x="6248558" y="5736594"/>
                </a:cubicBezTo>
                <a:lnTo>
                  <a:pt x="6248791" y="5736653"/>
                </a:lnTo>
                <a:lnTo>
                  <a:pt x="6250508" y="5743658"/>
                </a:lnTo>
                <a:cubicBezTo>
                  <a:pt x="6253000" y="5755745"/>
                  <a:pt x="6255038" y="5767767"/>
                  <a:pt x="6256664" y="5779424"/>
                </a:cubicBezTo>
                <a:cubicBezTo>
                  <a:pt x="6269342" y="5781687"/>
                  <a:pt x="6269421" y="5828735"/>
                  <a:pt x="6286910" y="5811838"/>
                </a:cubicBezTo>
                <a:cubicBezTo>
                  <a:pt x="6289659" y="5827190"/>
                  <a:pt x="6284474" y="5841067"/>
                  <a:pt x="6295341" y="5827984"/>
                </a:cubicBezTo>
                <a:cubicBezTo>
                  <a:pt x="6296598" y="5832797"/>
                  <a:pt x="6298524" y="5834992"/>
                  <a:pt x="6300794" y="5835966"/>
                </a:cubicBezTo>
                <a:lnTo>
                  <a:pt x="6301747" y="5836051"/>
                </a:lnTo>
                <a:lnTo>
                  <a:pt x="6309764" y="5873999"/>
                </a:lnTo>
                <a:lnTo>
                  <a:pt x="6312248" y="5913782"/>
                </a:lnTo>
                <a:cubicBezTo>
                  <a:pt x="6311795" y="5918015"/>
                  <a:pt x="6312592" y="5923115"/>
                  <a:pt x="6316206" y="5930137"/>
                </a:cubicBezTo>
                <a:lnTo>
                  <a:pt x="6317420" y="5931504"/>
                </a:lnTo>
                <a:lnTo>
                  <a:pt x="6317855" y="5946895"/>
                </a:lnTo>
                <a:cubicBezTo>
                  <a:pt x="6317503" y="5952181"/>
                  <a:pt x="6316562" y="5957282"/>
                  <a:pt x="6314795" y="5962088"/>
                </a:cubicBezTo>
                <a:cubicBezTo>
                  <a:pt x="6342532" y="5996847"/>
                  <a:pt x="6342120" y="6047497"/>
                  <a:pt x="6359171" y="6093992"/>
                </a:cubicBezTo>
                <a:cubicBezTo>
                  <a:pt x="6372131" y="6150127"/>
                  <a:pt x="6383166" y="6262447"/>
                  <a:pt x="6392563" y="6298898"/>
                </a:cubicBezTo>
                <a:cubicBezTo>
                  <a:pt x="6409788" y="6366431"/>
                  <a:pt x="6415477" y="6425337"/>
                  <a:pt x="6430294" y="6465881"/>
                </a:cubicBezTo>
                <a:cubicBezTo>
                  <a:pt x="6458507" y="6484189"/>
                  <a:pt x="6468220" y="6512423"/>
                  <a:pt x="6481467" y="6542161"/>
                </a:cubicBezTo>
                <a:cubicBezTo>
                  <a:pt x="6461463" y="6545025"/>
                  <a:pt x="6502998" y="6574609"/>
                  <a:pt x="6483955" y="6589508"/>
                </a:cubicBezTo>
                <a:cubicBezTo>
                  <a:pt x="6486969" y="6594449"/>
                  <a:pt x="6490489" y="6598765"/>
                  <a:pt x="6494165" y="6602985"/>
                </a:cubicBezTo>
                <a:lnTo>
                  <a:pt x="6496081" y="6605203"/>
                </a:lnTo>
                <a:lnTo>
                  <a:pt x="6500360" y="6616361"/>
                </a:lnTo>
                <a:lnTo>
                  <a:pt x="6505801" y="6616663"/>
                </a:lnTo>
                <a:lnTo>
                  <a:pt x="6515279" y="6631418"/>
                </a:lnTo>
                <a:cubicBezTo>
                  <a:pt x="6518174" y="6637382"/>
                  <a:pt x="6520525" y="6644317"/>
                  <a:pt x="6521978" y="6652744"/>
                </a:cubicBezTo>
                <a:cubicBezTo>
                  <a:pt x="6519396" y="6685330"/>
                  <a:pt x="6553275" y="6716351"/>
                  <a:pt x="6549046" y="6757156"/>
                </a:cubicBezTo>
                <a:cubicBezTo>
                  <a:pt x="6549161" y="6771555"/>
                  <a:pt x="6559737" y="6812417"/>
                  <a:pt x="6567960" y="6817881"/>
                </a:cubicBezTo>
                <a:cubicBezTo>
                  <a:pt x="6571447" y="6825934"/>
                  <a:pt x="6571691" y="6836720"/>
                  <a:pt x="6579414" y="6838210"/>
                </a:cubicBezTo>
                <a:cubicBezTo>
                  <a:pt x="6584281" y="6839994"/>
                  <a:pt x="6585433" y="6849488"/>
                  <a:pt x="6586433" y="6857568"/>
                </a:cubicBezTo>
                <a:lnTo>
                  <a:pt x="658651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4B3484C-F317-4CAD-B6A9-5F30E1E5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5187551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dirty="0" err="1"/>
              <a:t>Kalkonok</a:t>
            </a:r>
            <a:r>
              <a:rPr lang="hu-HU" sz="2400" dirty="0"/>
              <a:t> és </a:t>
            </a:r>
            <a:r>
              <a:rPr lang="hu-HU" sz="2400" dirty="0" err="1"/>
              <a:t>metabolitjaik</a:t>
            </a:r>
            <a:r>
              <a:rPr lang="hu-HU" sz="2400" dirty="0"/>
              <a:t> vizsgálata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A70FAD-55A5-4966-B617-24CC0C7E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4940847" cy="4107021"/>
          </a:xfrm>
        </p:spPr>
        <p:txBody>
          <a:bodyPr>
            <a:normAutofit/>
          </a:bodyPr>
          <a:lstStyle/>
          <a:p>
            <a:r>
              <a:rPr lang="hu-HU"/>
              <a:t>Konjugáció glutationnal</a:t>
            </a:r>
          </a:p>
          <a:p>
            <a:r>
              <a:rPr lang="hu-HU"/>
              <a:t>Konjugáció glükuronsavval</a:t>
            </a:r>
          </a:p>
          <a:p>
            <a:r>
              <a:rPr lang="hu-HU"/>
              <a:t>Szerkezet-hatás vizsgálatok</a:t>
            </a:r>
          </a:p>
          <a:p>
            <a:r>
              <a:rPr lang="hu-HU"/>
              <a:t>Sztereokémiai vizsgálatok</a:t>
            </a:r>
          </a:p>
          <a:p>
            <a:r>
              <a:rPr lang="hu-HU"/>
              <a:t>UV, HPLC, MS</a:t>
            </a:r>
            <a:endParaRPr lang="hu-HU" dirty="0"/>
          </a:p>
        </p:txBody>
      </p:sp>
      <p:pic>
        <p:nvPicPr>
          <p:cNvPr id="5" name="Kép 4" descr="A képen növény, virág, orchidea, sötét látható&#10;&#10;Automatikusan generált leírás">
            <a:extLst>
              <a:ext uri="{FF2B5EF4-FFF2-40B4-BE49-F238E27FC236}">
                <a16:creationId xmlns:a16="http://schemas.microsoft.com/office/drawing/2014/main" id="{BB68DCCA-04EA-49A6-8CBB-E7D2F29EB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561"/>
          <a:stretch/>
        </p:blipFill>
        <p:spPr>
          <a:xfrm>
            <a:off x="6386906" y="4392222"/>
            <a:ext cx="1513211" cy="245980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840A03E-CAFB-406D-819A-FE44BC39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353" y="3658523"/>
            <a:ext cx="1744058" cy="3020015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A40CC860-91A8-46C9-BED6-B07BBEF47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1488" y="1762795"/>
            <a:ext cx="1992880" cy="9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5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590A1B-3242-49BC-94D9-B5A6EE465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EFC7F0A-60D8-40A1-AFE3-256E5938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726976"/>
            <a:ext cx="10090241" cy="99915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Fizikai-kémiai paraméterek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BCCBDF7-D955-4B52-80B6-12BD7D79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7047"/>
            <a:ext cx="12192000" cy="3840953"/>
          </a:xfrm>
          <a:custGeom>
            <a:avLst/>
            <a:gdLst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1518699 w 12192000"/>
              <a:gd name="connsiteY18" fmla="*/ 227084 h 3840953"/>
              <a:gd name="connsiteX19" fmla="*/ 10936940 w 12192000"/>
              <a:gd name="connsiteY19" fmla="*/ 22708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1518699 w 12192000"/>
              <a:gd name="connsiteY18" fmla="*/ 227084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9411174 w 12192000"/>
              <a:gd name="connsiteY22" fmla="*/ 533733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9124927 w 12192000"/>
              <a:gd name="connsiteY22" fmla="*/ 835883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9998687 w 12192000"/>
              <a:gd name="connsiteY20" fmla="*/ 2340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9298972 w 12192000"/>
              <a:gd name="connsiteY20" fmla="*/ 488447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9298972 w 12192000"/>
              <a:gd name="connsiteY20" fmla="*/ 488447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45069 w 12192000"/>
              <a:gd name="connsiteY23" fmla="*/ 735243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43887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43887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604993 w 12192000"/>
              <a:gd name="connsiteY17" fmla="*/ 943737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604993 w 12192000"/>
              <a:gd name="connsiteY17" fmla="*/ 943737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120251 w 12192000"/>
              <a:gd name="connsiteY17" fmla="*/ 91435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120251 w 12192000"/>
              <a:gd name="connsiteY17" fmla="*/ 91435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0" h="3840953">
                <a:moveTo>
                  <a:pt x="12086942" y="545"/>
                </a:moveTo>
                <a:cubicBezTo>
                  <a:pt x="12107587" y="-3681"/>
                  <a:pt x="12122847" y="18548"/>
                  <a:pt x="12159646" y="3970"/>
                </a:cubicBezTo>
                <a:lnTo>
                  <a:pt x="12192000" y="6854"/>
                </a:lnTo>
                <a:lnTo>
                  <a:pt x="12192000" y="3840953"/>
                </a:lnTo>
                <a:lnTo>
                  <a:pt x="0" y="3840953"/>
                </a:lnTo>
                <a:lnTo>
                  <a:pt x="0" y="855231"/>
                </a:lnTo>
                <a:lnTo>
                  <a:pt x="78208" y="850496"/>
                </a:lnTo>
                <a:cubicBezTo>
                  <a:pt x="113034" y="846919"/>
                  <a:pt x="126364" y="868040"/>
                  <a:pt x="161241" y="869775"/>
                </a:cubicBezTo>
                <a:cubicBezTo>
                  <a:pt x="204970" y="875327"/>
                  <a:pt x="343633" y="886261"/>
                  <a:pt x="401396" y="877073"/>
                </a:cubicBezTo>
                <a:cubicBezTo>
                  <a:pt x="414209" y="897476"/>
                  <a:pt x="447100" y="869200"/>
                  <a:pt x="453849" y="902069"/>
                </a:cubicBezTo>
                <a:cubicBezTo>
                  <a:pt x="472996" y="902214"/>
                  <a:pt x="484808" y="895546"/>
                  <a:pt x="493365" y="914807"/>
                </a:cubicBezTo>
                <a:cubicBezTo>
                  <a:pt x="550189" y="860751"/>
                  <a:pt x="733970" y="1005643"/>
                  <a:pt x="788454" y="966302"/>
                </a:cubicBezTo>
                <a:cubicBezTo>
                  <a:pt x="855818" y="974051"/>
                  <a:pt x="798697" y="953799"/>
                  <a:pt x="850874" y="976076"/>
                </a:cubicBezTo>
                <a:cubicBezTo>
                  <a:pt x="882522" y="988375"/>
                  <a:pt x="978021" y="940782"/>
                  <a:pt x="996204" y="984248"/>
                </a:cubicBezTo>
                <a:cubicBezTo>
                  <a:pt x="1116480" y="1006792"/>
                  <a:pt x="1205041" y="969802"/>
                  <a:pt x="1244274" y="963037"/>
                </a:cubicBezTo>
                <a:cubicBezTo>
                  <a:pt x="1324351" y="971983"/>
                  <a:pt x="1295922" y="937831"/>
                  <a:pt x="1388742" y="986475"/>
                </a:cubicBezTo>
                <a:cubicBezTo>
                  <a:pt x="1461481" y="937711"/>
                  <a:pt x="1579400" y="918523"/>
                  <a:pt x="1649276" y="902241"/>
                </a:cubicBezTo>
                <a:cubicBezTo>
                  <a:pt x="1891996" y="948666"/>
                  <a:pt x="1845725" y="1026960"/>
                  <a:pt x="2120251" y="914359"/>
                </a:cubicBezTo>
                <a:cubicBezTo>
                  <a:pt x="2451800" y="978475"/>
                  <a:pt x="2959619" y="954458"/>
                  <a:pt x="3379303" y="974507"/>
                </a:cubicBezTo>
                <a:cubicBezTo>
                  <a:pt x="4440776" y="921498"/>
                  <a:pt x="6026077" y="1001842"/>
                  <a:pt x="6960329" y="837515"/>
                </a:cubicBezTo>
                <a:cubicBezTo>
                  <a:pt x="7410904" y="781513"/>
                  <a:pt x="7391552" y="896798"/>
                  <a:pt x="7746711" y="904406"/>
                </a:cubicBezTo>
                <a:cubicBezTo>
                  <a:pt x="7919634" y="982026"/>
                  <a:pt x="9177194" y="770588"/>
                  <a:pt x="9675770" y="769781"/>
                </a:cubicBezTo>
                <a:cubicBezTo>
                  <a:pt x="9964256" y="774819"/>
                  <a:pt x="10022763" y="690574"/>
                  <a:pt x="10144687" y="720137"/>
                </a:cubicBezTo>
                <a:cubicBezTo>
                  <a:pt x="10390105" y="812580"/>
                  <a:pt x="10555595" y="697170"/>
                  <a:pt x="10567103" y="698520"/>
                </a:cubicBezTo>
                <a:cubicBezTo>
                  <a:pt x="10576800" y="683882"/>
                  <a:pt x="10773985" y="640502"/>
                  <a:pt x="10933907" y="608188"/>
                </a:cubicBezTo>
                <a:cubicBezTo>
                  <a:pt x="11007317" y="667897"/>
                  <a:pt x="11141709" y="366735"/>
                  <a:pt x="11176209" y="377754"/>
                </a:cubicBezTo>
                <a:cubicBezTo>
                  <a:pt x="11229533" y="370484"/>
                  <a:pt x="11261232" y="324063"/>
                  <a:pt x="11309308" y="337837"/>
                </a:cubicBezTo>
                <a:cubicBezTo>
                  <a:pt x="11364558" y="305534"/>
                  <a:pt x="11470057" y="239022"/>
                  <a:pt x="11519962" y="223198"/>
                </a:cubicBezTo>
                <a:cubicBezTo>
                  <a:pt x="11593374" y="205486"/>
                  <a:pt x="11562294" y="207262"/>
                  <a:pt x="11608743" y="195778"/>
                </a:cubicBezTo>
                <a:cubicBezTo>
                  <a:pt x="11629564" y="206782"/>
                  <a:pt x="11641036" y="191335"/>
                  <a:pt x="11646639" y="191207"/>
                </a:cubicBezTo>
                <a:lnTo>
                  <a:pt x="11716630" y="152107"/>
                </a:lnTo>
                <a:lnTo>
                  <a:pt x="11773400" y="110473"/>
                </a:lnTo>
                <a:cubicBezTo>
                  <a:pt x="11774748" y="114260"/>
                  <a:pt x="11879229" y="59216"/>
                  <a:pt x="11877811" y="65522"/>
                </a:cubicBezTo>
                <a:cubicBezTo>
                  <a:pt x="11935661" y="70494"/>
                  <a:pt x="11969966" y="58048"/>
                  <a:pt x="12038150" y="50387"/>
                </a:cubicBezTo>
                <a:cubicBezTo>
                  <a:pt x="12060229" y="15139"/>
                  <a:pt x="12074555" y="3080"/>
                  <a:pt x="12086942" y="5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98DC8B9-D83E-4AB5-AF01-949432C5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173" y="1886993"/>
            <a:ext cx="9939370" cy="227016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Kép 9" descr="A képen beltéri, fal látható&#10;&#10;Automatikusan generált leírás">
            <a:extLst>
              <a:ext uri="{FF2B5EF4-FFF2-40B4-BE49-F238E27FC236}">
                <a16:creationId xmlns:a16="http://schemas.microsoft.com/office/drawing/2014/main" id="{184DCF72-3C7E-4B19-86BC-B7156B201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r="-4" b="7840"/>
          <a:stretch/>
        </p:blipFill>
        <p:spPr>
          <a:xfrm>
            <a:off x="1298041" y="2047436"/>
            <a:ext cx="3122510" cy="1948855"/>
          </a:xfrm>
          <a:prstGeom prst="rect">
            <a:avLst/>
          </a:prstGeom>
        </p:spPr>
      </p:pic>
      <p:pic>
        <p:nvPicPr>
          <p:cNvPr id="8" name="Kép 7" descr="A képen fal, beltéri, konyhai felszerelés látható&#10;&#10;Automatikusan generált leírás">
            <a:extLst>
              <a:ext uri="{FF2B5EF4-FFF2-40B4-BE49-F238E27FC236}">
                <a16:creationId xmlns:a16="http://schemas.microsoft.com/office/drawing/2014/main" id="{F1AE8A07-460A-4387-A977-DB0B3B1937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6" r="-3" b="-3"/>
          <a:stretch/>
        </p:blipFill>
        <p:spPr>
          <a:xfrm>
            <a:off x="4519609" y="2047436"/>
            <a:ext cx="3174499" cy="1948855"/>
          </a:xfrm>
          <a:prstGeom prst="rect">
            <a:avLst/>
          </a:prstGeom>
        </p:spPr>
      </p:pic>
      <p:pic>
        <p:nvPicPr>
          <p:cNvPr id="6" name="Kép 5" descr="A képen szöveg, beltéri, fal, polc látható&#10;&#10;Automatikusan generált leírás">
            <a:extLst>
              <a:ext uri="{FF2B5EF4-FFF2-40B4-BE49-F238E27FC236}">
                <a16:creationId xmlns:a16="http://schemas.microsoft.com/office/drawing/2014/main" id="{F36BDADB-A8B7-4CB6-829C-09C32E5A7A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3" r="-4" b="18397"/>
          <a:stretch/>
        </p:blipFill>
        <p:spPr>
          <a:xfrm>
            <a:off x="7791042" y="2047436"/>
            <a:ext cx="3124634" cy="1948855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9D6DF0-DECD-44EA-9752-FB2C6405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4496626"/>
            <a:ext cx="10090242" cy="1904174"/>
          </a:xfrm>
        </p:spPr>
        <p:txBody>
          <a:bodyPr anchor="ctr">
            <a:normAutofit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Permeábilitás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logP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Fehérje kötődés</a:t>
            </a:r>
          </a:p>
          <a:p>
            <a:pPr algn="ctr"/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00FEE1-E33D-4E41-9E29-FE0AEE87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93" y="4496626"/>
            <a:ext cx="45148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03C5FB8-3444-4F22-A6A9-D2E5D925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97" y="4496627"/>
            <a:ext cx="188158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chematic Diagram of Transporters and Enzymes in the Enterocyte (A) and...  | Download Scientific Diagram">
            <a:extLst>
              <a:ext uri="{FF2B5EF4-FFF2-40B4-BE49-F238E27FC236}">
                <a16:creationId xmlns:a16="http://schemas.microsoft.com/office/drawing/2014/main" id="{68E6F775-C3C6-47A5-9F9A-C3F26DC2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01" y="4112598"/>
            <a:ext cx="5443387" cy="26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F17D7A3-2E1E-47C8-86B4-6B068E4A4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79" y="2221254"/>
            <a:ext cx="2638716" cy="279089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DB1A1C8-C6E7-47E2-8A50-5A27FE44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152791"/>
            <a:ext cx="9810604" cy="1216024"/>
          </a:xfrm>
        </p:spPr>
        <p:txBody>
          <a:bodyPr/>
          <a:lstStyle/>
          <a:p>
            <a:r>
              <a:rPr lang="hu-HU" dirty="0"/>
              <a:t>Fenolos vegyületek metabolizmus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E00821-9D0E-42F1-9BC4-61D3A66A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52" y="1658443"/>
            <a:ext cx="4582071" cy="2200233"/>
          </a:xfrm>
        </p:spPr>
        <p:txBody>
          <a:bodyPr>
            <a:normAutofit/>
          </a:bodyPr>
          <a:lstStyle/>
          <a:p>
            <a:r>
              <a:rPr lang="hu-HU" dirty="0" err="1"/>
              <a:t>Paracetamol</a:t>
            </a:r>
            <a:r>
              <a:rPr lang="hu-HU" dirty="0"/>
              <a:t>, </a:t>
            </a:r>
            <a:r>
              <a:rPr lang="hu-HU" dirty="0" err="1"/>
              <a:t>naproxen</a:t>
            </a:r>
            <a:r>
              <a:rPr lang="hu-HU" dirty="0"/>
              <a:t>, 4-nitrofenol, </a:t>
            </a:r>
            <a:r>
              <a:rPr lang="hu-HU" dirty="0" err="1"/>
              <a:t>ibuprofen</a:t>
            </a:r>
            <a:r>
              <a:rPr lang="hu-HU" dirty="0"/>
              <a:t>, szalicilsav, </a:t>
            </a:r>
            <a:r>
              <a:rPr lang="hu-HU" dirty="0" err="1"/>
              <a:t>diklofenák</a:t>
            </a:r>
            <a:endParaRPr lang="hu-HU" dirty="0"/>
          </a:p>
          <a:p>
            <a:r>
              <a:rPr lang="hu-HU" dirty="0"/>
              <a:t>Vékonybéltranszport metabolizmus</a:t>
            </a:r>
          </a:p>
          <a:p>
            <a:r>
              <a:rPr lang="hu-HU" dirty="0"/>
              <a:t>Módszer fejlesztése, </a:t>
            </a:r>
            <a:r>
              <a:rPr lang="hu-HU" dirty="0" err="1"/>
              <a:t>metabolitok</a:t>
            </a:r>
            <a:r>
              <a:rPr lang="hu-HU" dirty="0"/>
              <a:t> mérése, adatok kiértékelése</a:t>
            </a:r>
          </a:p>
        </p:txBody>
      </p:sp>
      <p:pic>
        <p:nvPicPr>
          <p:cNvPr id="4" name="Picture 6" descr="4-Nitrophenol 100-02-7 | TCI Deutschland GmbH">
            <a:extLst>
              <a:ext uri="{FF2B5EF4-FFF2-40B4-BE49-F238E27FC236}">
                <a16:creationId xmlns:a16="http://schemas.microsoft.com/office/drawing/2014/main" id="{787609C8-F9A5-495C-81D8-E61240EB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" y="3249973"/>
            <a:ext cx="1762175" cy="17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cetaminophen, COX-3 inhibitor (CAS 103-90-2) (ab120990) | Abcam">
            <a:extLst>
              <a:ext uri="{FF2B5EF4-FFF2-40B4-BE49-F238E27FC236}">
                <a16:creationId xmlns:a16="http://schemas.microsoft.com/office/drawing/2014/main" id="{2527A2EE-F36B-4998-8342-B1FFA9142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77" y="2923337"/>
            <a:ext cx="111046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alicylic acid (2-Hydroxybenzoic acid) | COX-2 Inhibitor | MedChemExpress">
            <a:extLst>
              <a:ext uri="{FF2B5EF4-FFF2-40B4-BE49-F238E27FC236}">
                <a16:creationId xmlns:a16="http://schemas.microsoft.com/office/drawing/2014/main" id="{AA008846-DF90-4C7F-BE0C-ADED6FEA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9" y="5132864"/>
            <a:ext cx="1577547" cy="15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4-Hydroxybenzoic acid -">
            <a:extLst>
              <a:ext uri="{FF2B5EF4-FFF2-40B4-BE49-F238E27FC236}">
                <a16:creationId xmlns:a16="http://schemas.microsoft.com/office/drawing/2014/main" id="{8B2B754D-54C4-499E-9B42-C1FDB66B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44" y="5057988"/>
            <a:ext cx="845350" cy="14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ile:Ibuprofen.svg - Wikipedia">
            <a:extLst>
              <a:ext uri="{FF2B5EF4-FFF2-40B4-BE49-F238E27FC236}">
                <a16:creationId xmlns:a16="http://schemas.microsoft.com/office/drawing/2014/main" id="{5210691B-B89E-4A84-B4F9-D692ACCA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8" y="1631368"/>
            <a:ext cx="2984401" cy="11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5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9ADB573-58A8-4EE1-B48D-31085192C3D2}"/>
              </a:ext>
            </a:extLst>
          </p:cNvPr>
          <p:cNvSpPr txBox="1"/>
          <p:nvPr/>
        </p:nvSpPr>
        <p:spPr>
          <a:xfrm>
            <a:off x="407028" y="344394"/>
            <a:ext cx="4008142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Látogassatok</a:t>
            </a:r>
            <a:r>
              <a:rPr lang="en-US" sz="2800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 </a:t>
            </a:r>
            <a:r>
              <a:rPr lang="en-US" sz="2800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el</a:t>
            </a:r>
            <a:r>
              <a:rPr lang="en-US" sz="2800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 </a:t>
            </a:r>
            <a:r>
              <a:rPr lang="en-US" sz="2800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az</a:t>
            </a:r>
            <a:r>
              <a:rPr lang="en-US" sz="2800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 </a:t>
            </a:r>
            <a:r>
              <a:rPr lang="en-US" sz="2800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Intézeti</a:t>
            </a:r>
            <a:r>
              <a:rPr lang="en-US" sz="2800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 </a:t>
            </a:r>
            <a:r>
              <a:rPr lang="en-US" sz="2800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oldalunkra</a:t>
            </a:r>
            <a:r>
              <a:rPr lang="en-US" sz="2800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!</a:t>
            </a: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611EC27A-C539-4BC6-9924-648E1C652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96" y="97225"/>
            <a:ext cx="4452922" cy="667104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FB5630E-6D3E-4AC1-9BDC-6BC3F679C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9" y="357002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1865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412432"/>
      </a:dk2>
      <a:lt2>
        <a:srgbClr val="E2E3E8"/>
      </a:lt2>
      <a:accent1>
        <a:srgbClr val="ACA07D"/>
      </a:accent1>
      <a:accent2>
        <a:srgbClr val="BE917B"/>
      </a:accent2>
      <a:accent3>
        <a:srgbClr val="CA9397"/>
      </a:accent3>
      <a:accent4>
        <a:srgbClr val="BE7B9C"/>
      </a:accent4>
      <a:accent5>
        <a:srgbClr val="C78EC2"/>
      </a:accent5>
      <a:accent6>
        <a:srgbClr val="A87BBE"/>
      </a:accent6>
      <a:hlink>
        <a:srgbClr val="697B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61</Words>
  <Application>Microsoft Office PowerPoint</Application>
  <PresentationFormat>Szélesvásznú</PresentationFormat>
  <Paragraphs>18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Bembo</vt:lpstr>
      <vt:lpstr>ArchiveVTI</vt:lpstr>
      <vt:lpstr>Tudományos Diákkör</vt:lpstr>
      <vt:lpstr>Kurkumin analógok vizsgálata</vt:lpstr>
      <vt:lpstr>Kalkonok és metabolitjaik vizsgálata</vt:lpstr>
      <vt:lpstr>Fizikai-kémiai paraméterek</vt:lpstr>
      <vt:lpstr>Fenolos vegyületek metabolizmus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Tudományos Diákkör</dc:title>
  <dc:creator>Dr. Tyukodi Levente</dc:creator>
  <cp:lastModifiedBy>Dr. Tyukodi Levente</cp:lastModifiedBy>
  <cp:revision>1</cp:revision>
  <dcterms:created xsi:type="dcterms:W3CDTF">2021-09-27T06:16:31Z</dcterms:created>
  <dcterms:modified xsi:type="dcterms:W3CDTF">2021-09-29T13:23:29Z</dcterms:modified>
</cp:coreProperties>
</file>